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7"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9144000" cy="5143500" type="screen16x9"/>
  <p:notesSz cx="6858000" cy="9144000"/>
  <p:embeddedFontLst>
    <p:embeddedFont>
      <p:font typeface="Bookman Old Style" panose="02050604050505020204" pitchFamily="18"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Merriweather" panose="00000500000000000000" pitchFamily="2" charset="0"/>
      <p:regular r:id="rId30"/>
      <p:bold r:id="rId31"/>
      <p:italic r:id="rId32"/>
      <p:boldItalic r:id="rId33"/>
    </p:embeddedFont>
    <p:embeddedFont>
      <p:font typeface="Merriweather Black" panose="00000A00000000000000" pitchFamily="2" charset="0"/>
      <p:bold r:id="rId34"/>
      <p:boldItalic r:id="rId35"/>
    </p:embeddedFont>
    <p:embeddedFont>
      <p:font typeface="Play" panose="020B0604020202020204" charset="0"/>
      <p:regular r:id="rId36"/>
      <p:bold r:id="rId37"/>
    </p:embeddedFont>
    <p:embeddedFont>
      <p:font typeface="Playfair Display" panose="00000500000000000000" pitchFamily="2" charset="0"/>
      <p:regular r:id="rId38"/>
      <p:bold r:id="rId39"/>
      <p:italic r:id="rId40"/>
      <p:boldItalic r:id="rId41"/>
    </p:embeddedFont>
    <p:embeddedFont>
      <p:font typeface="Roboto" panose="02000000000000000000" pitchFamily="2" charset="0"/>
      <p:regular r:id="rId42"/>
      <p:bold r:id="rId43"/>
      <p:italic r:id="rId44"/>
      <p:boldItalic r:id="rId45"/>
    </p:embeddedFont>
    <p:embeddedFont>
      <p:font typeface="Rockwell" panose="02060603020205020403" pitchFamily="18"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hrhTyI1hRkNKPjZo7y/wCnntBJr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8.fntdata"/><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8.xml"/><Relationship Id="rId41" Type="http://schemas.openxmlformats.org/officeDocument/2006/relationships/font" Target="fonts/font20.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ts val="0"/>
              </a:spcBef>
              <a:spcAft>
                <a:spcPts val="0"/>
              </a:spcAft>
              <a:buClr>
                <a:srgbClr val="000000"/>
              </a:buClr>
              <a:buSzPts val="1800"/>
              <a:buFont typeface="Times New Roman"/>
              <a:buNone/>
            </a:pPr>
            <a:r>
              <a:rPr lang="en-US" sz="1800">
                <a:latin typeface="Times New Roman"/>
                <a:ea typeface="Times New Roman"/>
                <a:cs typeface="Times New Roman"/>
                <a:sym typeface="Times New Roman"/>
              </a:rPr>
              <a:t>Mental Health is a part of our well-being, just as our physical, social, and environmental health are as well.</a:t>
            </a:r>
            <a:endParaRPr sz="1800">
              <a:latin typeface="Calibri"/>
              <a:ea typeface="Calibri"/>
              <a:cs typeface="Calibri"/>
              <a:sym typeface="Calibri"/>
            </a:endParaRPr>
          </a:p>
          <a:p>
            <a:pPr marL="0" marR="0" lvl="0" indent="69850" algn="l" rtl="0">
              <a:lnSpc>
                <a:spcPct val="107000"/>
              </a:lnSpc>
              <a:spcBef>
                <a:spcPts val="800"/>
              </a:spcBef>
              <a:spcAft>
                <a:spcPts val="0"/>
              </a:spcAft>
              <a:buSzPts val="1100"/>
              <a:buNone/>
            </a:pPr>
            <a:endParaRPr sz="1800">
              <a:latin typeface="Times New Roman"/>
              <a:ea typeface="Times New Roman"/>
              <a:cs typeface="Times New Roman"/>
              <a:sym typeface="Times New Roman"/>
            </a:endParaRPr>
          </a:p>
          <a:p>
            <a:pPr marL="0" marR="0" lvl="0" indent="0" algn="l" rtl="0">
              <a:lnSpc>
                <a:spcPct val="107000"/>
              </a:lnSpc>
              <a:spcBef>
                <a:spcPts val="800"/>
              </a:spcBef>
              <a:spcAft>
                <a:spcPts val="0"/>
              </a:spcAft>
              <a:buSzPts val="1100"/>
              <a:buChar char="●"/>
            </a:pPr>
            <a:r>
              <a:rPr lang="en-US" sz="1800">
                <a:latin typeface="Times New Roman"/>
                <a:ea typeface="Times New Roman"/>
                <a:cs typeface="Times New Roman"/>
                <a:sym typeface="Times New Roman"/>
              </a:rPr>
              <a:t>Just like we take a car in for maintenance, like an oil change, it is just as importance to check up on ourselves to see how our mental health is doing. </a:t>
            </a:r>
            <a:endParaRPr sz="1800">
              <a:latin typeface="Calibri"/>
              <a:ea typeface="Calibri"/>
              <a:cs typeface="Calibri"/>
              <a:sym typeface="Calibri"/>
            </a:endParaRPr>
          </a:p>
          <a:p>
            <a:pPr marL="0" marR="0" lvl="0" indent="0" algn="l" rtl="0">
              <a:lnSpc>
                <a:spcPct val="107000"/>
              </a:lnSpc>
              <a:spcBef>
                <a:spcPts val="800"/>
              </a:spcBef>
              <a:spcAft>
                <a:spcPts val="0"/>
              </a:spcAft>
              <a:buSzPts val="1100"/>
              <a:buChar char="●"/>
            </a:pPr>
            <a:r>
              <a:rPr lang="en-US" sz="1800">
                <a:latin typeface="Times New Roman"/>
                <a:ea typeface="Times New Roman"/>
                <a:cs typeface="Times New Roman"/>
                <a:sym typeface="Times New Roman"/>
              </a:rPr>
              <a:t>With our physical health we are checking in with our bodies.  With our mental health, we are not just checking in with our bodies, we are checking in with our thoughts, feelings and behaviors. </a:t>
            </a:r>
            <a:endParaRPr sz="1800">
              <a:latin typeface="Calibri"/>
              <a:ea typeface="Calibri"/>
              <a:cs typeface="Calibri"/>
              <a:sym typeface="Calibri"/>
            </a:endParaRPr>
          </a:p>
          <a:p>
            <a:pPr marL="0" marR="0" lvl="0" indent="0" algn="l" rtl="0">
              <a:lnSpc>
                <a:spcPct val="100000"/>
              </a:lnSpc>
              <a:spcBef>
                <a:spcPts val="800"/>
              </a:spcBef>
              <a:spcAft>
                <a:spcPts val="0"/>
              </a:spcAft>
              <a:buClr>
                <a:srgbClr val="000000"/>
              </a:buClr>
              <a:buSzPts val="1200"/>
              <a:buFont typeface="Arial"/>
              <a:buNone/>
            </a:pPr>
            <a:endParaRPr sz="1200">
              <a:solidFill>
                <a:srgbClr val="2F2F2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2F2F2F"/>
              </a:buClr>
              <a:buSzPts val="1200"/>
              <a:buFont typeface="Times New Roman"/>
              <a:buNone/>
            </a:pPr>
            <a:r>
              <a:rPr lang="en-US" sz="1200">
                <a:solidFill>
                  <a:srgbClr val="2F2F2F"/>
                </a:solidFill>
                <a:latin typeface="Times New Roman"/>
                <a:ea typeface="Times New Roman"/>
                <a:cs typeface="Times New Roman"/>
                <a:sym typeface="Times New Roman"/>
              </a:rPr>
              <a:t>And just like physical health, our mental health changes. We go through periods when we don’t feel as mentally well.</a:t>
            </a:r>
            <a:endParaRPr/>
          </a:p>
          <a:p>
            <a:pPr marL="0" marR="0" lvl="0" indent="0" algn="l" rtl="0">
              <a:lnSpc>
                <a:spcPct val="100000"/>
              </a:lnSpc>
              <a:spcBef>
                <a:spcPts val="0"/>
              </a:spcBef>
              <a:spcAft>
                <a:spcPts val="0"/>
              </a:spcAft>
              <a:buClr>
                <a:srgbClr val="000000"/>
              </a:buClr>
              <a:buSzPts val="1200"/>
              <a:buFont typeface="Arial"/>
              <a:buNone/>
            </a:pPr>
            <a:endParaRPr sz="1200">
              <a:solidFill>
                <a:srgbClr val="2F2F2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2F2F2F"/>
              </a:buClr>
              <a:buSzPts val="1200"/>
              <a:buFont typeface="Times New Roman"/>
              <a:buNone/>
            </a:pPr>
            <a:r>
              <a:rPr lang="en-US" sz="1200">
                <a:solidFill>
                  <a:srgbClr val="2F2F2F"/>
                </a:solidFill>
                <a:latin typeface="Times New Roman"/>
                <a:ea typeface="Times New Roman"/>
                <a:cs typeface="Times New Roman"/>
                <a:sym typeface="Times New Roman"/>
              </a:rPr>
              <a:t>OPTIONAL GROUP DISCUSSION: Ask the group to name some of the feelings they’re having about starting high school. </a:t>
            </a:r>
            <a:br>
              <a:rPr lang="en-US" sz="1200">
                <a:solidFill>
                  <a:srgbClr val="2F2F2F"/>
                </a:solidFill>
                <a:latin typeface="Times New Roman"/>
                <a:ea typeface="Times New Roman"/>
                <a:cs typeface="Times New Roman"/>
                <a:sym typeface="Times New Roman"/>
              </a:rPr>
            </a:br>
            <a:r>
              <a:rPr lang="en-US" sz="1200">
                <a:solidFill>
                  <a:srgbClr val="2F2F2F"/>
                </a:solidFill>
                <a:latin typeface="Times New Roman"/>
                <a:ea typeface="Times New Roman"/>
                <a:cs typeface="Times New Roman"/>
                <a:sym typeface="Times New Roman"/>
              </a:rPr>
              <a:t>-validate feelings (could ask for a show of hands who else feels the same way)</a:t>
            </a:r>
            <a:br>
              <a:rPr lang="en-US" sz="1200">
                <a:solidFill>
                  <a:srgbClr val="2F2F2F"/>
                </a:solidFill>
                <a:latin typeface="Times New Roman"/>
                <a:ea typeface="Times New Roman"/>
                <a:cs typeface="Times New Roman"/>
                <a:sym typeface="Times New Roman"/>
              </a:rPr>
            </a:br>
            <a:r>
              <a:rPr lang="en-US" sz="1200">
                <a:solidFill>
                  <a:srgbClr val="2F2F2F"/>
                </a:solidFill>
                <a:latin typeface="Times New Roman"/>
                <a:ea typeface="Times New Roman"/>
                <a:cs typeface="Times New Roman"/>
                <a:sym typeface="Times New Roman"/>
              </a:rPr>
              <a:t>-assure students that they can feel many different emotions all at the same time. E.g. you can be excited and anxious at the same time </a:t>
            </a:r>
            <a:endParaRPr/>
          </a:p>
        </p:txBody>
      </p:sp>
      <p:sp>
        <p:nvSpPr>
          <p:cNvPr id="234" name="Google Shape;234;p1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11</a:t>
            </a:fld>
            <a:endParaRPr sz="18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F2F2F"/>
              </a:buClr>
              <a:buSzPts val="1800"/>
              <a:buFont typeface="Times New Roman"/>
              <a:buNone/>
            </a:pPr>
            <a:r>
              <a:rPr lang="en-US" sz="1800">
                <a:solidFill>
                  <a:srgbClr val="2F2F2F"/>
                </a:solidFill>
                <a:latin typeface="Times New Roman"/>
                <a:ea typeface="Times New Roman"/>
                <a:cs typeface="Times New Roman"/>
                <a:sym typeface="Times New Roman"/>
              </a:rPr>
              <a:t>We all have mental health. It might be helpful to think about mental health as a range or continuum. </a:t>
            </a:r>
            <a:endParaRPr sz="1800">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US" sz="1800">
                <a:solidFill>
                  <a:srgbClr val="2F2F2F"/>
                </a:solidFill>
                <a:latin typeface="Times New Roman"/>
                <a:ea typeface="Times New Roman"/>
                <a:cs typeface="Times New Roman"/>
                <a:sym typeface="Times New Roman"/>
              </a:rPr>
              <a:t>On one end is the optimal, on-top-of-the-world mental health. On the other is poor mental health and illness. </a:t>
            </a:r>
            <a:endParaRPr/>
          </a:p>
          <a:p>
            <a:pPr marL="457200" lvl="0" indent="-228600" algn="l" rtl="0">
              <a:lnSpc>
                <a:spcPct val="100000"/>
              </a:lnSpc>
              <a:spcBef>
                <a:spcPts val="0"/>
              </a:spcBef>
              <a:spcAft>
                <a:spcPts val="0"/>
              </a:spcAft>
              <a:buSzPts val="1100"/>
              <a:buNone/>
            </a:pPr>
            <a:endParaRPr sz="1800" i="0">
              <a:latin typeface="Times New Roman"/>
              <a:ea typeface="Times New Roman"/>
              <a:cs typeface="Times New Roman"/>
              <a:sym typeface="Times New Roman"/>
            </a:endParaRPr>
          </a:p>
          <a:p>
            <a:pPr marL="457200" lvl="0" indent="-298450" algn="l" rtl="0">
              <a:lnSpc>
                <a:spcPct val="100000"/>
              </a:lnSpc>
              <a:spcBef>
                <a:spcPts val="0"/>
              </a:spcBef>
              <a:spcAft>
                <a:spcPts val="0"/>
              </a:spcAft>
              <a:buSzPts val="1100"/>
              <a:buChar char="●"/>
            </a:pPr>
            <a:r>
              <a:rPr lang="en-US" sz="1800" i="0">
                <a:latin typeface="Times New Roman"/>
                <a:ea typeface="Times New Roman"/>
                <a:cs typeface="Times New Roman"/>
                <a:sym typeface="Times New Roman"/>
              </a:rPr>
              <a:t>On any given day, depending on what we are going through our mental health and coping may change along this continuum. </a:t>
            </a:r>
            <a:endParaRPr/>
          </a:p>
          <a:p>
            <a:pPr marL="457200" lvl="0" indent="-298450" algn="l" rtl="0">
              <a:lnSpc>
                <a:spcPct val="100000"/>
              </a:lnSpc>
              <a:spcBef>
                <a:spcPts val="0"/>
              </a:spcBef>
              <a:spcAft>
                <a:spcPts val="0"/>
              </a:spcAft>
              <a:buSzPts val="1100"/>
              <a:buChar char="●"/>
            </a:pPr>
            <a:r>
              <a:rPr lang="en-US" sz="1800" i="0">
                <a:latin typeface="Times New Roman"/>
                <a:ea typeface="Times New Roman"/>
                <a:cs typeface="Times New Roman"/>
                <a:sym typeface="Times New Roman"/>
              </a:rPr>
              <a:t>For example, when we are feeling happy, hanging out with friends, eating well, or are sleeping well, we may be over to the right of the continuum.</a:t>
            </a:r>
            <a:r>
              <a:rPr lang="en-US" sz="1800" i="0">
                <a:latin typeface="Calibri"/>
                <a:ea typeface="Calibri"/>
                <a:cs typeface="Calibri"/>
                <a:sym typeface="Calibri"/>
              </a:rPr>
              <a:t> </a:t>
            </a:r>
            <a:r>
              <a:rPr lang="en-US" sz="1800" i="0">
                <a:latin typeface="Times New Roman"/>
                <a:ea typeface="Times New Roman"/>
                <a:cs typeface="Times New Roman"/>
                <a:sym typeface="Times New Roman"/>
              </a:rPr>
              <a:t>When you are coping well you may be experiencing things such as completing day to day tasks such as work or homework or feeling an increase in your mood or energy level.</a:t>
            </a:r>
            <a:r>
              <a:rPr lang="en-US" sz="1800" i="0">
                <a:latin typeface="Calibri"/>
                <a:ea typeface="Calibri"/>
                <a:cs typeface="Calibri"/>
                <a:sym typeface="Calibri"/>
              </a:rPr>
              <a:t> </a:t>
            </a:r>
            <a:endParaRPr/>
          </a:p>
          <a:p>
            <a:pPr marL="457200" lvl="0" indent="-228600" algn="l" rtl="0">
              <a:lnSpc>
                <a:spcPct val="100000"/>
              </a:lnSpc>
              <a:spcBef>
                <a:spcPts val="0"/>
              </a:spcBef>
              <a:spcAft>
                <a:spcPts val="0"/>
              </a:spcAft>
              <a:buSzPts val="1100"/>
              <a:buNone/>
            </a:pPr>
            <a:endParaRPr sz="1800" i="0">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US" sz="1800" i="0">
                <a:latin typeface="Times New Roman"/>
                <a:ea typeface="Times New Roman"/>
                <a:cs typeface="Times New Roman"/>
                <a:sym typeface="Times New Roman"/>
              </a:rPr>
              <a:t>When we are feeling anxious or sad, when a relationship ends or when you noticed an increase of stress due to studying for exams, we may be over to the left of the continuum. </a:t>
            </a:r>
            <a:endParaRPr/>
          </a:p>
          <a:p>
            <a:pPr marL="457200" lvl="0" indent="-228600" algn="l" rtl="0">
              <a:lnSpc>
                <a:spcPct val="100000"/>
              </a:lnSpc>
              <a:spcBef>
                <a:spcPts val="0"/>
              </a:spcBef>
              <a:spcAft>
                <a:spcPts val="0"/>
              </a:spcAft>
              <a:buSzPts val="1100"/>
              <a:buNone/>
            </a:pPr>
            <a:endParaRPr sz="1800" i="0">
              <a:latin typeface="Times New Roman"/>
              <a:ea typeface="Times New Roman"/>
              <a:cs typeface="Times New Roman"/>
              <a:sym typeface="Times New Roman"/>
            </a:endParaRPr>
          </a:p>
          <a:p>
            <a:pPr marL="457200" lvl="0" indent="-298450" algn="l" rtl="0">
              <a:lnSpc>
                <a:spcPct val="100000"/>
              </a:lnSpc>
              <a:spcBef>
                <a:spcPts val="0"/>
              </a:spcBef>
              <a:spcAft>
                <a:spcPts val="0"/>
              </a:spcAft>
              <a:buSzPts val="1100"/>
              <a:buChar char="●"/>
            </a:pPr>
            <a:r>
              <a:rPr lang="en-US" sz="1200" i="0">
                <a:latin typeface="Times New Roman"/>
                <a:ea typeface="Times New Roman"/>
                <a:cs typeface="Times New Roman"/>
                <a:sym typeface="Times New Roman"/>
              </a:rPr>
              <a:t>We need to pay attention to our mental health if you experience these types of emotions to the left of the continuum for a longer period of time. </a:t>
            </a:r>
            <a:endParaRPr i="0"/>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https://delphis.org.uk/mental-health/continuum-mental-health/</a:t>
            </a:r>
            <a:endParaRPr/>
          </a:p>
          <a:p>
            <a:pPr marL="457200" lvl="0" indent="-228600" algn="l" rtl="0">
              <a:lnSpc>
                <a:spcPct val="100000"/>
              </a:lnSpc>
              <a:spcBef>
                <a:spcPts val="0"/>
              </a:spcBef>
              <a:spcAft>
                <a:spcPts val="0"/>
              </a:spcAft>
              <a:buSzPts val="1100"/>
              <a:buNone/>
            </a:pPr>
            <a:endParaRPr/>
          </a:p>
        </p:txBody>
      </p:sp>
      <p:sp>
        <p:nvSpPr>
          <p:cNvPr id="241" name="Google Shape;241;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12</a:t>
            </a:fld>
            <a:endParaRPr sz="18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7000"/>
              </a:lnSpc>
              <a:spcBef>
                <a:spcPts val="0"/>
              </a:spcBef>
              <a:spcAft>
                <a:spcPts val="0"/>
              </a:spcAft>
              <a:buSzPts val="1100"/>
              <a:buChar char="●"/>
            </a:pPr>
            <a:r>
              <a:rPr lang="en-US" sz="1800">
                <a:solidFill>
                  <a:srgbClr val="2F2F2F"/>
                </a:solidFill>
                <a:latin typeface="Times New Roman"/>
                <a:ea typeface="Times New Roman"/>
                <a:cs typeface="Times New Roman"/>
                <a:sym typeface="Times New Roman"/>
              </a:rPr>
              <a:t>We all go through times when we don’t feel as mentally well. Changes in feelings and emotions are expected and sometimes they affect how we act. But how do you know when you, or a friend, could use someone’s help to get through a challenge?</a:t>
            </a:r>
            <a:endParaRPr sz="1800">
              <a:latin typeface="Calibri"/>
              <a:ea typeface="Calibri"/>
              <a:cs typeface="Calibri"/>
              <a:sym typeface="Calibri"/>
            </a:endParaRPr>
          </a:p>
          <a:p>
            <a:pPr marL="0" marR="0" lvl="0" indent="0" algn="l" rtl="0">
              <a:lnSpc>
                <a:spcPct val="107000"/>
              </a:lnSpc>
              <a:spcBef>
                <a:spcPts val="800"/>
              </a:spcBef>
              <a:spcAft>
                <a:spcPts val="0"/>
              </a:spcAft>
              <a:buSzPts val="1100"/>
              <a:buChar char="●"/>
            </a:pPr>
            <a:r>
              <a:rPr lang="en-US" sz="1800">
                <a:solidFill>
                  <a:srgbClr val="2F2F2F"/>
                </a:solidFill>
                <a:latin typeface="Times New Roman"/>
                <a:ea typeface="Times New Roman"/>
                <a:cs typeface="Times New Roman"/>
                <a:sym typeface="Times New Roman"/>
              </a:rPr>
              <a:t>Some question to help you decide whether to ask for help.</a:t>
            </a:r>
            <a:endParaRPr sz="1800">
              <a:latin typeface="Calibri"/>
              <a:ea typeface="Calibri"/>
              <a:cs typeface="Calibri"/>
              <a:sym typeface="Calibri"/>
            </a:endParaRPr>
          </a:p>
          <a:p>
            <a:pPr marL="342900" marR="0" lvl="0" indent="-342900" algn="l" rtl="0">
              <a:lnSpc>
                <a:spcPct val="107000"/>
              </a:lnSpc>
              <a:spcBef>
                <a:spcPts val="800"/>
              </a:spcBef>
              <a:spcAft>
                <a:spcPts val="0"/>
              </a:spcAft>
              <a:buSzPts val="1000"/>
              <a:buFont typeface="Noto Sans Symbols"/>
              <a:buChar char="∙"/>
            </a:pPr>
            <a:r>
              <a:rPr lang="en-US" sz="1800">
                <a:solidFill>
                  <a:srgbClr val="2F2F2F"/>
                </a:solidFill>
                <a:latin typeface="Times New Roman"/>
                <a:ea typeface="Times New Roman"/>
                <a:cs typeface="Times New Roman"/>
                <a:sym typeface="Times New Roman"/>
              </a:rPr>
              <a:t>Is how I’m thinking, feeling, or acting different for me? A change from how I used to be?</a:t>
            </a:r>
            <a:endParaRPr sz="1800">
              <a:solidFill>
                <a:srgbClr val="2F2F2F"/>
              </a:solidFill>
              <a:latin typeface="Calibri"/>
              <a:ea typeface="Calibri"/>
              <a:cs typeface="Calibri"/>
              <a:sym typeface="Calibri"/>
            </a:endParaRPr>
          </a:p>
          <a:p>
            <a:pPr marL="342900" marR="0" lvl="0" indent="-342900" algn="l" rtl="0">
              <a:lnSpc>
                <a:spcPct val="107000"/>
              </a:lnSpc>
              <a:spcBef>
                <a:spcPts val="800"/>
              </a:spcBef>
              <a:spcAft>
                <a:spcPts val="0"/>
              </a:spcAft>
              <a:buSzPts val="1000"/>
              <a:buFont typeface="Noto Sans Symbols"/>
              <a:buChar char="∙"/>
            </a:pPr>
            <a:r>
              <a:rPr lang="en-US" sz="1800">
                <a:solidFill>
                  <a:srgbClr val="2F2F2F"/>
                </a:solidFill>
                <a:latin typeface="Times New Roman"/>
                <a:ea typeface="Times New Roman"/>
                <a:cs typeface="Times New Roman"/>
                <a:sym typeface="Times New Roman"/>
              </a:rPr>
              <a:t>Are my thoughts, emotions or actions affecting my everyday life negatively?</a:t>
            </a:r>
            <a:endParaRPr sz="1800">
              <a:solidFill>
                <a:srgbClr val="2F2F2F"/>
              </a:solidFill>
              <a:latin typeface="Calibri"/>
              <a:ea typeface="Calibri"/>
              <a:cs typeface="Calibri"/>
              <a:sym typeface="Calibri"/>
            </a:endParaRPr>
          </a:p>
          <a:p>
            <a:pPr marL="342900" marR="0" lvl="0" indent="-342900" algn="l" rtl="0">
              <a:lnSpc>
                <a:spcPct val="107000"/>
              </a:lnSpc>
              <a:spcBef>
                <a:spcPts val="800"/>
              </a:spcBef>
              <a:spcAft>
                <a:spcPts val="0"/>
              </a:spcAft>
              <a:buSzPts val="1000"/>
              <a:buFont typeface="Noto Sans Symbols"/>
              <a:buChar char="∙"/>
            </a:pPr>
            <a:r>
              <a:rPr lang="en-US" sz="1800">
                <a:solidFill>
                  <a:srgbClr val="2F2F2F"/>
                </a:solidFill>
                <a:latin typeface="Times New Roman"/>
                <a:ea typeface="Times New Roman"/>
                <a:cs typeface="Times New Roman"/>
                <a:sym typeface="Times New Roman"/>
              </a:rPr>
              <a:t>Have I been feeling this way for some time, like more than a couple of weeks?</a:t>
            </a:r>
            <a:endParaRPr sz="1800">
              <a:solidFill>
                <a:srgbClr val="2F2F2F"/>
              </a:solidFill>
              <a:latin typeface="Calibri"/>
              <a:ea typeface="Calibri"/>
              <a:cs typeface="Calibri"/>
              <a:sym typeface="Calibri"/>
            </a:endParaRPr>
          </a:p>
          <a:p>
            <a:pPr marL="342900" marR="0" lvl="0" indent="-342900" algn="l" rtl="0">
              <a:lnSpc>
                <a:spcPct val="107000"/>
              </a:lnSpc>
              <a:spcBef>
                <a:spcPts val="800"/>
              </a:spcBef>
              <a:spcAft>
                <a:spcPts val="0"/>
              </a:spcAft>
              <a:buSzPts val="1000"/>
              <a:buFont typeface="Noto Sans Symbols"/>
              <a:buChar char="∙"/>
            </a:pPr>
            <a:r>
              <a:rPr lang="en-US" sz="1800">
                <a:solidFill>
                  <a:srgbClr val="2F2F2F"/>
                </a:solidFill>
                <a:latin typeface="Times New Roman"/>
                <a:ea typeface="Times New Roman"/>
                <a:cs typeface="Times New Roman"/>
                <a:sym typeface="Times New Roman"/>
              </a:rPr>
              <a:t>Am I dealing with my problems in unhealthy ways?</a:t>
            </a:r>
            <a:endParaRPr sz="1800">
              <a:solidFill>
                <a:srgbClr val="2F2F2F"/>
              </a:solidFill>
              <a:latin typeface="Calibri"/>
              <a:ea typeface="Calibri"/>
              <a:cs typeface="Calibri"/>
              <a:sym typeface="Calibri"/>
            </a:endParaRPr>
          </a:p>
          <a:p>
            <a:pPr marL="342900" marR="0" lvl="0" indent="-342900" algn="l" rtl="0">
              <a:lnSpc>
                <a:spcPct val="107000"/>
              </a:lnSpc>
              <a:spcBef>
                <a:spcPts val="800"/>
              </a:spcBef>
              <a:spcAft>
                <a:spcPts val="0"/>
              </a:spcAft>
              <a:buSzPts val="1000"/>
              <a:buFont typeface="Noto Sans Symbols"/>
              <a:buChar char="∙"/>
            </a:pPr>
            <a:r>
              <a:rPr lang="en-US" sz="1800">
                <a:solidFill>
                  <a:srgbClr val="2F2F2F"/>
                </a:solidFill>
                <a:latin typeface="Times New Roman"/>
                <a:ea typeface="Times New Roman"/>
                <a:cs typeface="Times New Roman"/>
                <a:sym typeface="Times New Roman"/>
              </a:rPr>
              <a:t>Am I carrying too much by myself?</a:t>
            </a:r>
            <a:endParaRPr sz="1800">
              <a:solidFill>
                <a:srgbClr val="2F2F2F"/>
              </a:solidFill>
              <a:latin typeface="Calibri"/>
              <a:ea typeface="Calibri"/>
              <a:cs typeface="Calibri"/>
              <a:sym typeface="Calibri"/>
            </a:endParaRPr>
          </a:p>
          <a:p>
            <a:pPr marL="0" marR="0" lvl="0" indent="0" algn="l" rtl="0">
              <a:lnSpc>
                <a:spcPct val="107000"/>
              </a:lnSpc>
              <a:spcBef>
                <a:spcPts val="800"/>
              </a:spcBef>
              <a:spcAft>
                <a:spcPts val="0"/>
              </a:spcAft>
              <a:buSzPts val="1100"/>
              <a:buChar char="●"/>
            </a:pPr>
            <a:r>
              <a:rPr lang="en-US" sz="1800">
                <a:solidFill>
                  <a:srgbClr val="2F2F2F"/>
                </a:solidFill>
                <a:latin typeface="Times New Roman"/>
                <a:ea typeface="Times New Roman"/>
                <a:cs typeface="Times New Roman"/>
                <a:sym typeface="Times New Roman"/>
              </a:rPr>
              <a:t>If you or a friend answered mostly yes to these questions, it is probably time to connect with an adult who can help. Reaching out can prevent problems from getting worse.</a:t>
            </a:r>
            <a:endParaRPr sz="1800">
              <a:latin typeface="Calibri"/>
              <a:ea typeface="Calibri"/>
              <a:cs typeface="Calibri"/>
              <a:sym typeface="Calibri"/>
            </a:endParaRPr>
          </a:p>
          <a:p>
            <a:pPr marL="457200" lvl="0" indent="-228600" algn="l" rtl="0">
              <a:lnSpc>
                <a:spcPct val="100000"/>
              </a:lnSpc>
              <a:spcBef>
                <a:spcPts val="800"/>
              </a:spcBef>
              <a:spcAft>
                <a:spcPts val="0"/>
              </a:spcAft>
              <a:buSzPts val="1100"/>
              <a:buNone/>
            </a:pPr>
            <a:endParaRPr/>
          </a:p>
          <a:p>
            <a:pPr marL="0" marR="0" lvl="0" indent="0" algn="l" rtl="0">
              <a:lnSpc>
                <a:spcPct val="100000"/>
              </a:lnSpc>
              <a:spcBef>
                <a:spcPts val="0"/>
              </a:spcBef>
              <a:spcAft>
                <a:spcPts val="0"/>
              </a:spcAft>
              <a:buClr>
                <a:srgbClr val="2F2F2F"/>
              </a:buClr>
              <a:buSzPts val="1800"/>
              <a:buFont typeface="Times New Roman"/>
              <a:buNone/>
            </a:pPr>
            <a:r>
              <a:rPr lang="en-US" sz="1800">
                <a:solidFill>
                  <a:srgbClr val="2F2F2F"/>
                </a:solidFill>
                <a:latin typeface="Times New Roman"/>
                <a:ea typeface="Times New Roman"/>
                <a:cs typeface="Times New Roman"/>
                <a:sym typeface="Times New Roman"/>
              </a:rPr>
              <a:t>And if you are still not sure and wondering if you might need help with your mental health, you can always speak to a teacher, guidance counsellor, school social worker, principal or another trusted adult like a parent, coach, relative or family doctor. </a:t>
            </a:r>
            <a:endParaRPr sz="1800">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a:p>
        </p:txBody>
      </p:sp>
      <p:sp>
        <p:nvSpPr>
          <p:cNvPr id="249" name="Google Shape;249;p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13</a:t>
            </a:fld>
            <a:endParaRPr sz="18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 name="Google Shape;26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0"/>
          <p:cNvSpPr txBox="1">
            <a:spLocks noGrp="1"/>
          </p:cNvSpPr>
          <p:nvPr>
            <p:ph type="ctrTitle"/>
          </p:nvPr>
        </p:nvSpPr>
        <p:spPr>
          <a:xfrm>
            <a:off x="1196452" y="841772"/>
            <a:ext cx="6751097"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600"/>
              <a:buFont typeface="Bookman Old Style"/>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0"/>
          <p:cNvSpPr txBox="1">
            <a:spLocks noGrp="1"/>
          </p:cNvSpPr>
          <p:nvPr>
            <p:ph type="subTitle" idx="1"/>
          </p:nvPr>
        </p:nvSpPr>
        <p:spPr>
          <a:xfrm>
            <a:off x="1196452" y="2701528"/>
            <a:ext cx="6751097" cy="1241822"/>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750"/>
              </a:spcBef>
              <a:spcAft>
                <a:spcPts val="0"/>
              </a:spcAft>
              <a:buClr>
                <a:schemeClr val="lt1"/>
              </a:buClr>
              <a:buSzPts val="1800"/>
              <a:buNone/>
              <a:defRPr sz="1800"/>
            </a:lvl1pPr>
            <a:lvl2pPr lvl="1" algn="ctr">
              <a:lnSpc>
                <a:spcPct val="120000"/>
              </a:lnSpc>
              <a:spcBef>
                <a:spcPts val="375"/>
              </a:spcBef>
              <a:spcAft>
                <a:spcPts val="0"/>
              </a:spcAft>
              <a:buClr>
                <a:schemeClr val="lt1"/>
              </a:buClr>
              <a:buSzPts val="1500"/>
              <a:buNone/>
              <a:defRPr sz="1500"/>
            </a:lvl2pPr>
            <a:lvl3pPr lvl="2" algn="ctr">
              <a:lnSpc>
                <a:spcPct val="120000"/>
              </a:lnSpc>
              <a:spcBef>
                <a:spcPts val="375"/>
              </a:spcBef>
              <a:spcAft>
                <a:spcPts val="0"/>
              </a:spcAft>
              <a:buClr>
                <a:schemeClr val="lt1"/>
              </a:buClr>
              <a:buSzPts val="1350"/>
              <a:buNone/>
              <a:defRPr sz="1350"/>
            </a:lvl3pPr>
            <a:lvl4pPr lvl="3" algn="ctr">
              <a:lnSpc>
                <a:spcPct val="120000"/>
              </a:lnSpc>
              <a:spcBef>
                <a:spcPts val="375"/>
              </a:spcBef>
              <a:spcAft>
                <a:spcPts val="0"/>
              </a:spcAft>
              <a:buClr>
                <a:schemeClr val="lt1"/>
              </a:buClr>
              <a:buSzPts val="1200"/>
              <a:buNone/>
              <a:defRPr sz="1200"/>
            </a:lvl4pPr>
            <a:lvl5pPr lvl="4" algn="ctr">
              <a:lnSpc>
                <a:spcPct val="120000"/>
              </a:lnSpc>
              <a:spcBef>
                <a:spcPts val="375"/>
              </a:spcBef>
              <a:spcAft>
                <a:spcPts val="0"/>
              </a:spcAft>
              <a:buClr>
                <a:schemeClr val="lt1"/>
              </a:buClr>
              <a:buSzPts val="1200"/>
              <a:buNone/>
              <a:defRPr sz="1200"/>
            </a:lvl5pPr>
            <a:lvl6pPr lvl="5" algn="ctr">
              <a:lnSpc>
                <a:spcPct val="120000"/>
              </a:lnSpc>
              <a:spcBef>
                <a:spcPts val="375"/>
              </a:spcBef>
              <a:spcAft>
                <a:spcPts val="0"/>
              </a:spcAft>
              <a:buClr>
                <a:schemeClr val="lt1"/>
              </a:buClr>
              <a:buSzPts val="1200"/>
              <a:buNone/>
              <a:defRPr sz="1200"/>
            </a:lvl6pPr>
            <a:lvl7pPr lvl="6" algn="ctr">
              <a:lnSpc>
                <a:spcPct val="120000"/>
              </a:lnSpc>
              <a:spcBef>
                <a:spcPts val="375"/>
              </a:spcBef>
              <a:spcAft>
                <a:spcPts val="0"/>
              </a:spcAft>
              <a:buClr>
                <a:schemeClr val="lt1"/>
              </a:buClr>
              <a:buSzPts val="1200"/>
              <a:buNone/>
              <a:defRPr sz="1200"/>
            </a:lvl7pPr>
            <a:lvl8pPr lvl="7" algn="ctr">
              <a:lnSpc>
                <a:spcPct val="120000"/>
              </a:lnSpc>
              <a:spcBef>
                <a:spcPts val="375"/>
              </a:spcBef>
              <a:spcAft>
                <a:spcPts val="0"/>
              </a:spcAft>
              <a:buClr>
                <a:schemeClr val="lt1"/>
              </a:buClr>
              <a:buSzPts val="1200"/>
              <a:buNone/>
              <a:defRPr sz="1200"/>
            </a:lvl8pPr>
            <a:lvl9pPr lvl="8" algn="ctr">
              <a:lnSpc>
                <a:spcPct val="120000"/>
              </a:lnSpc>
              <a:spcBef>
                <a:spcPts val="375"/>
              </a:spcBef>
              <a:spcAft>
                <a:spcPts val="0"/>
              </a:spcAft>
              <a:buClr>
                <a:schemeClr val="lt1"/>
              </a:buClr>
              <a:buSzPts val="1200"/>
              <a:buNone/>
              <a:defRPr sz="1200"/>
            </a:lvl9pPr>
          </a:lstStyle>
          <a:p>
            <a:endParaRPr/>
          </a:p>
        </p:txBody>
      </p:sp>
      <p:sp>
        <p:nvSpPr>
          <p:cNvPr id="14" name="Google Shape;14;p20"/>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0"/>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700"/>
              <a:buFont typeface="Rockwell"/>
              <a:buNone/>
              <a:defRPr/>
            </a:lvl1pPr>
            <a:lvl2pPr marL="0" lvl="1" indent="0" algn="r">
              <a:spcBef>
                <a:spcPts val="0"/>
              </a:spcBef>
              <a:spcAft>
                <a:spcPts val="0"/>
              </a:spcAft>
              <a:buClr>
                <a:schemeClr val="lt1"/>
              </a:buClr>
              <a:buSzPts val="700"/>
              <a:buFont typeface="Rockwell"/>
              <a:buNone/>
              <a:defRPr/>
            </a:lvl2pPr>
            <a:lvl3pPr marL="0" lvl="2" indent="0" algn="r">
              <a:spcBef>
                <a:spcPts val="0"/>
              </a:spcBef>
              <a:spcAft>
                <a:spcPts val="0"/>
              </a:spcAft>
              <a:buClr>
                <a:schemeClr val="lt1"/>
              </a:buClr>
              <a:buSzPts val="700"/>
              <a:buFont typeface="Rockwell"/>
              <a:buNone/>
              <a:defRPr/>
            </a:lvl3pPr>
            <a:lvl4pPr marL="0" lvl="3" indent="0" algn="r">
              <a:spcBef>
                <a:spcPts val="0"/>
              </a:spcBef>
              <a:spcAft>
                <a:spcPts val="0"/>
              </a:spcAft>
              <a:buClr>
                <a:schemeClr val="lt1"/>
              </a:buClr>
              <a:buSzPts val="700"/>
              <a:buFont typeface="Rockwell"/>
              <a:buNone/>
              <a:defRPr/>
            </a:lvl4pPr>
            <a:lvl5pPr marL="0" lvl="4" indent="0" algn="r">
              <a:spcBef>
                <a:spcPts val="0"/>
              </a:spcBef>
              <a:spcAft>
                <a:spcPts val="0"/>
              </a:spcAft>
              <a:buClr>
                <a:schemeClr val="lt1"/>
              </a:buClr>
              <a:buSzPts val="700"/>
              <a:buFont typeface="Rockwell"/>
              <a:buNone/>
              <a:defRPr/>
            </a:lvl5pPr>
            <a:lvl6pPr marL="0" lvl="5" indent="0" algn="r">
              <a:spcBef>
                <a:spcPts val="0"/>
              </a:spcBef>
              <a:spcAft>
                <a:spcPts val="0"/>
              </a:spcAft>
              <a:buClr>
                <a:schemeClr val="lt1"/>
              </a:buClr>
              <a:buSzPts val="700"/>
              <a:buFont typeface="Rockwell"/>
              <a:buNone/>
              <a:defRPr/>
            </a:lvl6pPr>
            <a:lvl7pPr marL="0" lvl="6" indent="0" algn="r">
              <a:spcBef>
                <a:spcPts val="0"/>
              </a:spcBef>
              <a:spcAft>
                <a:spcPts val="0"/>
              </a:spcAft>
              <a:buClr>
                <a:schemeClr val="lt1"/>
              </a:buClr>
              <a:buSzPts val="700"/>
              <a:buFont typeface="Rockwell"/>
              <a:buNone/>
              <a:defRPr/>
            </a:lvl7pPr>
            <a:lvl8pPr marL="0" lvl="7" indent="0" algn="r">
              <a:spcBef>
                <a:spcPts val="0"/>
              </a:spcBef>
              <a:spcAft>
                <a:spcPts val="0"/>
              </a:spcAft>
              <a:buClr>
                <a:schemeClr val="lt1"/>
              </a:buClr>
              <a:buSzPts val="700"/>
              <a:buFont typeface="Rockwell"/>
              <a:buNone/>
              <a:defRPr/>
            </a:lvl8pPr>
            <a:lvl9pPr marL="0" lvl="8" indent="0" algn="r">
              <a:spcBef>
                <a:spcPts val="0"/>
              </a:spcBef>
              <a:spcAft>
                <a:spcPts val="0"/>
              </a:spcAft>
              <a:buClr>
                <a:schemeClr val="lt1"/>
              </a:buClr>
              <a:buSzPts val="700"/>
              <a:buFont typeface="Rockwel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687921" y="457200"/>
            <a:ext cx="4447330" cy="17716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2400"/>
              <a:buFont typeface="Bookman Old Style"/>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568603" y="569161"/>
            <a:ext cx="2441517" cy="3662279"/>
          </a:xfrm>
          <a:prstGeom prst="rect">
            <a:avLst/>
          </a:prstGeom>
          <a:no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68" name="Google Shape;68;p31"/>
          <p:cNvSpPr txBox="1">
            <a:spLocks noGrp="1"/>
          </p:cNvSpPr>
          <p:nvPr>
            <p:ph type="body" idx="1"/>
          </p:nvPr>
        </p:nvSpPr>
        <p:spPr>
          <a:xfrm>
            <a:off x="685345" y="2228850"/>
            <a:ext cx="4451213" cy="2114550"/>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350"/>
              <a:buNone/>
              <a:defRPr sz="1350"/>
            </a:lvl1pPr>
            <a:lvl2pPr marL="914400" lvl="1" indent="-228600" algn="l">
              <a:lnSpc>
                <a:spcPct val="120000"/>
              </a:lnSpc>
              <a:spcBef>
                <a:spcPts val="375"/>
              </a:spcBef>
              <a:spcAft>
                <a:spcPts val="0"/>
              </a:spcAft>
              <a:buClr>
                <a:schemeClr val="lt1"/>
              </a:buClr>
              <a:buSzPts val="1050"/>
              <a:buNone/>
              <a:defRPr sz="1050"/>
            </a:lvl2pPr>
            <a:lvl3pPr marL="1371600" lvl="2" indent="-228600" algn="l">
              <a:lnSpc>
                <a:spcPct val="120000"/>
              </a:lnSpc>
              <a:spcBef>
                <a:spcPts val="375"/>
              </a:spcBef>
              <a:spcAft>
                <a:spcPts val="0"/>
              </a:spcAft>
              <a:buClr>
                <a:schemeClr val="lt1"/>
              </a:buClr>
              <a:buSzPts val="900"/>
              <a:buNone/>
              <a:defRPr sz="900"/>
            </a:lvl3pPr>
            <a:lvl4pPr marL="1828800" lvl="3" indent="-228600" algn="l">
              <a:lnSpc>
                <a:spcPct val="120000"/>
              </a:lnSpc>
              <a:spcBef>
                <a:spcPts val="375"/>
              </a:spcBef>
              <a:spcAft>
                <a:spcPts val="0"/>
              </a:spcAft>
              <a:buClr>
                <a:schemeClr val="lt1"/>
              </a:buClr>
              <a:buSzPts val="750"/>
              <a:buNone/>
              <a:defRPr sz="750"/>
            </a:lvl4pPr>
            <a:lvl5pPr marL="2286000" lvl="4" indent="-228600" algn="l">
              <a:lnSpc>
                <a:spcPct val="120000"/>
              </a:lnSpc>
              <a:spcBef>
                <a:spcPts val="375"/>
              </a:spcBef>
              <a:spcAft>
                <a:spcPts val="0"/>
              </a:spcAft>
              <a:buClr>
                <a:schemeClr val="lt1"/>
              </a:buClr>
              <a:buSzPts val="750"/>
              <a:buNone/>
              <a:defRPr sz="750"/>
            </a:lvl5pPr>
            <a:lvl6pPr marL="2743200" lvl="5" indent="-228600" algn="l">
              <a:lnSpc>
                <a:spcPct val="120000"/>
              </a:lnSpc>
              <a:spcBef>
                <a:spcPts val="375"/>
              </a:spcBef>
              <a:spcAft>
                <a:spcPts val="0"/>
              </a:spcAft>
              <a:buClr>
                <a:schemeClr val="lt1"/>
              </a:buClr>
              <a:buSzPts val="750"/>
              <a:buNone/>
              <a:defRPr sz="750"/>
            </a:lvl6pPr>
            <a:lvl7pPr marL="3200400" lvl="6" indent="-228600" algn="l">
              <a:lnSpc>
                <a:spcPct val="120000"/>
              </a:lnSpc>
              <a:spcBef>
                <a:spcPts val="375"/>
              </a:spcBef>
              <a:spcAft>
                <a:spcPts val="0"/>
              </a:spcAft>
              <a:buClr>
                <a:schemeClr val="lt1"/>
              </a:buClr>
              <a:buSzPts val="750"/>
              <a:buNone/>
              <a:defRPr sz="750"/>
            </a:lvl7pPr>
            <a:lvl8pPr marL="3657600" lvl="7" indent="-228600" algn="l">
              <a:lnSpc>
                <a:spcPct val="120000"/>
              </a:lnSpc>
              <a:spcBef>
                <a:spcPts val="375"/>
              </a:spcBef>
              <a:spcAft>
                <a:spcPts val="0"/>
              </a:spcAft>
              <a:buClr>
                <a:schemeClr val="lt1"/>
              </a:buClr>
              <a:buSzPts val="750"/>
              <a:buNone/>
              <a:defRPr sz="750"/>
            </a:lvl8pPr>
            <a:lvl9pPr marL="4114800" lvl="8" indent="-228600" algn="l">
              <a:lnSpc>
                <a:spcPct val="120000"/>
              </a:lnSpc>
              <a:spcBef>
                <a:spcPts val="375"/>
              </a:spcBef>
              <a:spcAft>
                <a:spcPts val="0"/>
              </a:spcAft>
              <a:buClr>
                <a:schemeClr val="lt1"/>
              </a:buClr>
              <a:buSzPts val="750"/>
              <a:buNone/>
              <a:defRPr sz="750"/>
            </a:lvl9pPr>
          </a:lstStyle>
          <a:p>
            <a:endParaRPr/>
          </a:p>
        </p:txBody>
      </p:sp>
      <p:sp>
        <p:nvSpPr>
          <p:cNvPr id="69" name="Google Shape;69;p31"/>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700"/>
              <a:buFont typeface="Rockwell"/>
              <a:buNone/>
              <a:defRPr/>
            </a:lvl1pPr>
            <a:lvl2pPr marL="0" lvl="1" indent="0" algn="r">
              <a:spcBef>
                <a:spcPts val="0"/>
              </a:spcBef>
              <a:spcAft>
                <a:spcPts val="0"/>
              </a:spcAft>
              <a:buClr>
                <a:schemeClr val="lt1"/>
              </a:buClr>
              <a:buSzPts val="700"/>
              <a:buFont typeface="Rockwell"/>
              <a:buNone/>
              <a:defRPr/>
            </a:lvl2pPr>
            <a:lvl3pPr marL="0" lvl="2" indent="0" algn="r">
              <a:spcBef>
                <a:spcPts val="0"/>
              </a:spcBef>
              <a:spcAft>
                <a:spcPts val="0"/>
              </a:spcAft>
              <a:buClr>
                <a:schemeClr val="lt1"/>
              </a:buClr>
              <a:buSzPts val="700"/>
              <a:buFont typeface="Rockwell"/>
              <a:buNone/>
              <a:defRPr/>
            </a:lvl3pPr>
            <a:lvl4pPr marL="0" lvl="3" indent="0" algn="r">
              <a:spcBef>
                <a:spcPts val="0"/>
              </a:spcBef>
              <a:spcAft>
                <a:spcPts val="0"/>
              </a:spcAft>
              <a:buClr>
                <a:schemeClr val="lt1"/>
              </a:buClr>
              <a:buSzPts val="700"/>
              <a:buFont typeface="Rockwell"/>
              <a:buNone/>
              <a:defRPr/>
            </a:lvl4pPr>
            <a:lvl5pPr marL="0" lvl="4" indent="0" algn="r">
              <a:spcBef>
                <a:spcPts val="0"/>
              </a:spcBef>
              <a:spcAft>
                <a:spcPts val="0"/>
              </a:spcAft>
              <a:buClr>
                <a:schemeClr val="lt1"/>
              </a:buClr>
              <a:buSzPts val="700"/>
              <a:buFont typeface="Rockwell"/>
              <a:buNone/>
              <a:defRPr/>
            </a:lvl5pPr>
            <a:lvl6pPr marL="0" lvl="5" indent="0" algn="r">
              <a:spcBef>
                <a:spcPts val="0"/>
              </a:spcBef>
              <a:spcAft>
                <a:spcPts val="0"/>
              </a:spcAft>
              <a:buClr>
                <a:schemeClr val="lt1"/>
              </a:buClr>
              <a:buSzPts val="700"/>
              <a:buFont typeface="Rockwell"/>
              <a:buNone/>
              <a:defRPr/>
            </a:lvl6pPr>
            <a:lvl7pPr marL="0" lvl="6" indent="0" algn="r">
              <a:spcBef>
                <a:spcPts val="0"/>
              </a:spcBef>
              <a:spcAft>
                <a:spcPts val="0"/>
              </a:spcAft>
              <a:buClr>
                <a:schemeClr val="lt1"/>
              </a:buClr>
              <a:buSzPts val="700"/>
              <a:buFont typeface="Rockwell"/>
              <a:buNone/>
              <a:defRPr/>
            </a:lvl7pPr>
            <a:lvl8pPr marL="0" lvl="7" indent="0" algn="r">
              <a:spcBef>
                <a:spcPts val="0"/>
              </a:spcBef>
              <a:spcAft>
                <a:spcPts val="0"/>
              </a:spcAft>
              <a:buClr>
                <a:schemeClr val="lt1"/>
              </a:buClr>
              <a:buSzPts val="700"/>
              <a:buFont typeface="Rockwell"/>
              <a:buNone/>
              <a:defRPr/>
            </a:lvl8pPr>
            <a:lvl9pPr marL="0" lvl="8" indent="0" algn="r">
              <a:spcBef>
                <a:spcPts val="0"/>
              </a:spcBef>
              <a:spcAft>
                <a:spcPts val="0"/>
              </a:spcAft>
              <a:buClr>
                <a:schemeClr val="lt1"/>
              </a:buClr>
              <a:buSzPts val="700"/>
              <a:buFont typeface="Rockwel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685355" y="3217030"/>
            <a:ext cx="7775673" cy="61451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2100"/>
              <a:buFont typeface="Bookman Old Style"/>
              <a:buNone/>
              <a:defRPr sz="2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a:spLocks noGrp="1"/>
          </p:cNvSpPr>
          <p:nvPr>
            <p:ph type="pic" idx="2"/>
          </p:nvPr>
        </p:nvSpPr>
        <p:spPr>
          <a:xfrm>
            <a:off x="685355" y="465991"/>
            <a:ext cx="7775673" cy="2534801"/>
          </a:xfrm>
          <a:prstGeom prst="rect">
            <a:avLst/>
          </a:prstGeom>
          <a:no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75" name="Google Shape;75;p32"/>
          <p:cNvSpPr txBox="1">
            <a:spLocks noGrp="1"/>
          </p:cNvSpPr>
          <p:nvPr>
            <p:ph type="body" idx="1"/>
          </p:nvPr>
        </p:nvSpPr>
        <p:spPr>
          <a:xfrm>
            <a:off x="685346" y="3831546"/>
            <a:ext cx="7774499" cy="511854"/>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350"/>
              <a:buNone/>
              <a:defRPr sz="1350"/>
            </a:lvl1pPr>
            <a:lvl2pPr marL="914400" lvl="1" indent="-228600" algn="l">
              <a:lnSpc>
                <a:spcPct val="120000"/>
              </a:lnSpc>
              <a:spcBef>
                <a:spcPts val="375"/>
              </a:spcBef>
              <a:spcAft>
                <a:spcPts val="0"/>
              </a:spcAft>
              <a:buClr>
                <a:schemeClr val="lt1"/>
              </a:buClr>
              <a:buSzPts val="1050"/>
              <a:buNone/>
              <a:defRPr sz="1050"/>
            </a:lvl2pPr>
            <a:lvl3pPr marL="1371600" lvl="2" indent="-228600" algn="l">
              <a:lnSpc>
                <a:spcPct val="120000"/>
              </a:lnSpc>
              <a:spcBef>
                <a:spcPts val="375"/>
              </a:spcBef>
              <a:spcAft>
                <a:spcPts val="0"/>
              </a:spcAft>
              <a:buClr>
                <a:schemeClr val="lt1"/>
              </a:buClr>
              <a:buSzPts val="900"/>
              <a:buNone/>
              <a:defRPr sz="900"/>
            </a:lvl3pPr>
            <a:lvl4pPr marL="1828800" lvl="3" indent="-228600" algn="l">
              <a:lnSpc>
                <a:spcPct val="120000"/>
              </a:lnSpc>
              <a:spcBef>
                <a:spcPts val="375"/>
              </a:spcBef>
              <a:spcAft>
                <a:spcPts val="0"/>
              </a:spcAft>
              <a:buClr>
                <a:schemeClr val="lt1"/>
              </a:buClr>
              <a:buSzPts val="750"/>
              <a:buNone/>
              <a:defRPr sz="750"/>
            </a:lvl4pPr>
            <a:lvl5pPr marL="2286000" lvl="4" indent="-228600" algn="l">
              <a:lnSpc>
                <a:spcPct val="120000"/>
              </a:lnSpc>
              <a:spcBef>
                <a:spcPts val="375"/>
              </a:spcBef>
              <a:spcAft>
                <a:spcPts val="0"/>
              </a:spcAft>
              <a:buClr>
                <a:schemeClr val="lt1"/>
              </a:buClr>
              <a:buSzPts val="750"/>
              <a:buNone/>
              <a:defRPr sz="750"/>
            </a:lvl5pPr>
            <a:lvl6pPr marL="2743200" lvl="5" indent="-228600" algn="l">
              <a:lnSpc>
                <a:spcPct val="120000"/>
              </a:lnSpc>
              <a:spcBef>
                <a:spcPts val="375"/>
              </a:spcBef>
              <a:spcAft>
                <a:spcPts val="0"/>
              </a:spcAft>
              <a:buClr>
                <a:schemeClr val="lt1"/>
              </a:buClr>
              <a:buSzPts val="750"/>
              <a:buNone/>
              <a:defRPr sz="750"/>
            </a:lvl6pPr>
            <a:lvl7pPr marL="3200400" lvl="6" indent="-228600" algn="l">
              <a:lnSpc>
                <a:spcPct val="120000"/>
              </a:lnSpc>
              <a:spcBef>
                <a:spcPts val="375"/>
              </a:spcBef>
              <a:spcAft>
                <a:spcPts val="0"/>
              </a:spcAft>
              <a:buClr>
                <a:schemeClr val="lt1"/>
              </a:buClr>
              <a:buSzPts val="750"/>
              <a:buNone/>
              <a:defRPr sz="750"/>
            </a:lvl7pPr>
            <a:lvl8pPr marL="3657600" lvl="7" indent="-228600" algn="l">
              <a:lnSpc>
                <a:spcPct val="120000"/>
              </a:lnSpc>
              <a:spcBef>
                <a:spcPts val="375"/>
              </a:spcBef>
              <a:spcAft>
                <a:spcPts val="0"/>
              </a:spcAft>
              <a:buClr>
                <a:schemeClr val="lt1"/>
              </a:buClr>
              <a:buSzPts val="750"/>
              <a:buNone/>
              <a:defRPr sz="750"/>
            </a:lvl8pPr>
            <a:lvl9pPr marL="4114800" lvl="8" indent="-228600" algn="l">
              <a:lnSpc>
                <a:spcPct val="120000"/>
              </a:lnSpc>
              <a:spcBef>
                <a:spcPts val="375"/>
              </a:spcBef>
              <a:spcAft>
                <a:spcPts val="0"/>
              </a:spcAft>
              <a:buClr>
                <a:schemeClr val="lt1"/>
              </a:buClr>
              <a:buSzPts val="750"/>
              <a:buNone/>
              <a:defRPr sz="750"/>
            </a:lvl9pPr>
          </a:lstStyle>
          <a:p>
            <a:endParaRPr/>
          </a:p>
        </p:txBody>
      </p:sp>
      <p:sp>
        <p:nvSpPr>
          <p:cNvPr id="76" name="Google Shape;76;p32"/>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2"/>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700"/>
              <a:buFont typeface="Rockwell"/>
              <a:buNone/>
              <a:defRPr/>
            </a:lvl1pPr>
            <a:lvl2pPr marL="0" lvl="1" indent="0" algn="r">
              <a:spcBef>
                <a:spcPts val="0"/>
              </a:spcBef>
              <a:spcAft>
                <a:spcPts val="0"/>
              </a:spcAft>
              <a:buClr>
                <a:schemeClr val="lt1"/>
              </a:buClr>
              <a:buSzPts val="700"/>
              <a:buFont typeface="Rockwell"/>
              <a:buNone/>
              <a:defRPr/>
            </a:lvl2pPr>
            <a:lvl3pPr marL="0" lvl="2" indent="0" algn="r">
              <a:spcBef>
                <a:spcPts val="0"/>
              </a:spcBef>
              <a:spcAft>
                <a:spcPts val="0"/>
              </a:spcAft>
              <a:buClr>
                <a:schemeClr val="lt1"/>
              </a:buClr>
              <a:buSzPts val="700"/>
              <a:buFont typeface="Rockwell"/>
              <a:buNone/>
              <a:defRPr/>
            </a:lvl3pPr>
            <a:lvl4pPr marL="0" lvl="3" indent="0" algn="r">
              <a:spcBef>
                <a:spcPts val="0"/>
              </a:spcBef>
              <a:spcAft>
                <a:spcPts val="0"/>
              </a:spcAft>
              <a:buClr>
                <a:schemeClr val="lt1"/>
              </a:buClr>
              <a:buSzPts val="700"/>
              <a:buFont typeface="Rockwell"/>
              <a:buNone/>
              <a:defRPr/>
            </a:lvl4pPr>
            <a:lvl5pPr marL="0" lvl="4" indent="0" algn="r">
              <a:spcBef>
                <a:spcPts val="0"/>
              </a:spcBef>
              <a:spcAft>
                <a:spcPts val="0"/>
              </a:spcAft>
              <a:buClr>
                <a:schemeClr val="lt1"/>
              </a:buClr>
              <a:buSzPts val="700"/>
              <a:buFont typeface="Rockwell"/>
              <a:buNone/>
              <a:defRPr/>
            </a:lvl5pPr>
            <a:lvl6pPr marL="0" lvl="5" indent="0" algn="r">
              <a:spcBef>
                <a:spcPts val="0"/>
              </a:spcBef>
              <a:spcAft>
                <a:spcPts val="0"/>
              </a:spcAft>
              <a:buClr>
                <a:schemeClr val="lt1"/>
              </a:buClr>
              <a:buSzPts val="700"/>
              <a:buFont typeface="Rockwell"/>
              <a:buNone/>
              <a:defRPr/>
            </a:lvl6pPr>
            <a:lvl7pPr marL="0" lvl="6" indent="0" algn="r">
              <a:spcBef>
                <a:spcPts val="0"/>
              </a:spcBef>
              <a:spcAft>
                <a:spcPts val="0"/>
              </a:spcAft>
              <a:buClr>
                <a:schemeClr val="lt1"/>
              </a:buClr>
              <a:buSzPts val="700"/>
              <a:buFont typeface="Rockwell"/>
              <a:buNone/>
              <a:defRPr/>
            </a:lvl7pPr>
            <a:lvl8pPr marL="0" lvl="7" indent="0" algn="r">
              <a:spcBef>
                <a:spcPts val="0"/>
              </a:spcBef>
              <a:spcAft>
                <a:spcPts val="0"/>
              </a:spcAft>
              <a:buClr>
                <a:schemeClr val="lt1"/>
              </a:buClr>
              <a:buSzPts val="700"/>
              <a:buFont typeface="Rockwell"/>
              <a:buNone/>
              <a:defRPr/>
            </a:lvl8pPr>
            <a:lvl9pPr marL="0" lvl="8" indent="0" algn="r">
              <a:spcBef>
                <a:spcPts val="0"/>
              </a:spcBef>
              <a:spcAft>
                <a:spcPts val="0"/>
              </a:spcAft>
              <a:buClr>
                <a:schemeClr val="lt1"/>
              </a:buClr>
              <a:buSzPts val="700"/>
              <a:buFont typeface="Rockwel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79"/>
        <p:cNvGrpSpPr/>
        <p:nvPr/>
      </p:nvGrpSpPr>
      <p:grpSpPr>
        <a:xfrm>
          <a:off x="0" y="0"/>
          <a:ext cx="0" cy="0"/>
          <a:chOff x="0" y="0"/>
          <a:chExt cx="0" cy="0"/>
        </a:xfrm>
      </p:grpSpPr>
      <p:sp>
        <p:nvSpPr>
          <p:cNvPr id="80" name="Google Shape;80;p33"/>
          <p:cNvSpPr txBox="1">
            <a:spLocks noGrp="1"/>
          </p:cNvSpPr>
          <p:nvPr>
            <p:ph type="title"/>
          </p:nvPr>
        </p:nvSpPr>
        <p:spPr>
          <a:xfrm>
            <a:off x="685346" y="457201"/>
            <a:ext cx="7765322" cy="256864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2400"/>
              <a:buFont typeface="Bookman Old Style"/>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33"/>
          <p:cNvSpPr txBox="1">
            <a:spLocks noGrp="1"/>
          </p:cNvSpPr>
          <p:nvPr>
            <p:ph type="body" idx="1"/>
          </p:nvPr>
        </p:nvSpPr>
        <p:spPr>
          <a:xfrm>
            <a:off x="685347" y="3153615"/>
            <a:ext cx="7765321" cy="1194140"/>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750"/>
              </a:spcBef>
              <a:spcAft>
                <a:spcPts val="0"/>
              </a:spcAft>
              <a:buClr>
                <a:schemeClr val="lt1"/>
              </a:buClr>
              <a:buSzPts val="1200"/>
              <a:buNone/>
              <a:defRPr sz="1200"/>
            </a:lvl1pPr>
            <a:lvl2pPr marL="914400" lvl="1" indent="-228600" algn="l">
              <a:lnSpc>
                <a:spcPct val="120000"/>
              </a:lnSpc>
              <a:spcBef>
                <a:spcPts val="375"/>
              </a:spcBef>
              <a:spcAft>
                <a:spcPts val="0"/>
              </a:spcAft>
              <a:buClr>
                <a:schemeClr val="lt1"/>
              </a:buClr>
              <a:buSzPts val="1050"/>
              <a:buNone/>
              <a:defRPr sz="1050"/>
            </a:lvl2pPr>
            <a:lvl3pPr marL="1371600" lvl="2" indent="-228600" algn="l">
              <a:lnSpc>
                <a:spcPct val="120000"/>
              </a:lnSpc>
              <a:spcBef>
                <a:spcPts val="375"/>
              </a:spcBef>
              <a:spcAft>
                <a:spcPts val="0"/>
              </a:spcAft>
              <a:buClr>
                <a:schemeClr val="lt1"/>
              </a:buClr>
              <a:buSzPts val="900"/>
              <a:buNone/>
              <a:defRPr sz="900"/>
            </a:lvl3pPr>
            <a:lvl4pPr marL="1828800" lvl="3" indent="-228600" algn="l">
              <a:lnSpc>
                <a:spcPct val="120000"/>
              </a:lnSpc>
              <a:spcBef>
                <a:spcPts val="375"/>
              </a:spcBef>
              <a:spcAft>
                <a:spcPts val="0"/>
              </a:spcAft>
              <a:buClr>
                <a:schemeClr val="lt1"/>
              </a:buClr>
              <a:buSzPts val="750"/>
              <a:buNone/>
              <a:defRPr sz="750"/>
            </a:lvl4pPr>
            <a:lvl5pPr marL="2286000" lvl="4" indent="-228600" algn="l">
              <a:lnSpc>
                <a:spcPct val="120000"/>
              </a:lnSpc>
              <a:spcBef>
                <a:spcPts val="375"/>
              </a:spcBef>
              <a:spcAft>
                <a:spcPts val="0"/>
              </a:spcAft>
              <a:buClr>
                <a:schemeClr val="lt1"/>
              </a:buClr>
              <a:buSzPts val="750"/>
              <a:buNone/>
              <a:defRPr sz="750"/>
            </a:lvl5pPr>
            <a:lvl6pPr marL="2743200" lvl="5" indent="-228600" algn="l">
              <a:lnSpc>
                <a:spcPct val="120000"/>
              </a:lnSpc>
              <a:spcBef>
                <a:spcPts val="375"/>
              </a:spcBef>
              <a:spcAft>
                <a:spcPts val="0"/>
              </a:spcAft>
              <a:buClr>
                <a:schemeClr val="lt1"/>
              </a:buClr>
              <a:buSzPts val="750"/>
              <a:buNone/>
              <a:defRPr sz="750"/>
            </a:lvl6pPr>
            <a:lvl7pPr marL="3200400" lvl="6" indent="-228600" algn="l">
              <a:lnSpc>
                <a:spcPct val="120000"/>
              </a:lnSpc>
              <a:spcBef>
                <a:spcPts val="375"/>
              </a:spcBef>
              <a:spcAft>
                <a:spcPts val="0"/>
              </a:spcAft>
              <a:buClr>
                <a:schemeClr val="lt1"/>
              </a:buClr>
              <a:buSzPts val="750"/>
              <a:buNone/>
              <a:defRPr sz="750"/>
            </a:lvl7pPr>
            <a:lvl8pPr marL="3657600" lvl="7" indent="-228600" algn="l">
              <a:lnSpc>
                <a:spcPct val="120000"/>
              </a:lnSpc>
              <a:spcBef>
                <a:spcPts val="375"/>
              </a:spcBef>
              <a:spcAft>
                <a:spcPts val="0"/>
              </a:spcAft>
              <a:buClr>
                <a:schemeClr val="lt1"/>
              </a:buClr>
              <a:buSzPts val="750"/>
              <a:buNone/>
              <a:defRPr sz="750"/>
            </a:lvl8pPr>
            <a:lvl9pPr marL="4114800" lvl="8" indent="-228600" algn="l">
              <a:lnSpc>
                <a:spcPct val="120000"/>
              </a:lnSpc>
              <a:spcBef>
                <a:spcPts val="375"/>
              </a:spcBef>
              <a:spcAft>
                <a:spcPts val="0"/>
              </a:spcAft>
              <a:buClr>
                <a:schemeClr val="lt1"/>
              </a:buClr>
              <a:buSzPts val="750"/>
              <a:buNone/>
              <a:defRPr sz="750"/>
            </a:lvl9pPr>
          </a:lstStyle>
          <a:p>
            <a:endParaRPr/>
          </a:p>
        </p:txBody>
      </p:sp>
      <p:sp>
        <p:nvSpPr>
          <p:cNvPr id="82" name="Google Shape;82;p33"/>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3"/>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700"/>
              <a:buFont typeface="Rockwell"/>
              <a:buNone/>
              <a:defRPr/>
            </a:lvl1pPr>
            <a:lvl2pPr marL="0" lvl="1" indent="0" algn="r">
              <a:spcBef>
                <a:spcPts val="0"/>
              </a:spcBef>
              <a:spcAft>
                <a:spcPts val="0"/>
              </a:spcAft>
              <a:buClr>
                <a:schemeClr val="lt1"/>
              </a:buClr>
              <a:buSzPts val="700"/>
              <a:buFont typeface="Rockwell"/>
              <a:buNone/>
              <a:defRPr/>
            </a:lvl2pPr>
            <a:lvl3pPr marL="0" lvl="2" indent="0" algn="r">
              <a:spcBef>
                <a:spcPts val="0"/>
              </a:spcBef>
              <a:spcAft>
                <a:spcPts val="0"/>
              </a:spcAft>
              <a:buClr>
                <a:schemeClr val="lt1"/>
              </a:buClr>
              <a:buSzPts val="700"/>
              <a:buFont typeface="Rockwell"/>
              <a:buNone/>
              <a:defRPr/>
            </a:lvl3pPr>
            <a:lvl4pPr marL="0" lvl="3" indent="0" algn="r">
              <a:spcBef>
                <a:spcPts val="0"/>
              </a:spcBef>
              <a:spcAft>
                <a:spcPts val="0"/>
              </a:spcAft>
              <a:buClr>
                <a:schemeClr val="lt1"/>
              </a:buClr>
              <a:buSzPts val="700"/>
              <a:buFont typeface="Rockwell"/>
              <a:buNone/>
              <a:defRPr/>
            </a:lvl4pPr>
            <a:lvl5pPr marL="0" lvl="4" indent="0" algn="r">
              <a:spcBef>
                <a:spcPts val="0"/>
              </a:spcBef>
              <a:spcAft>
                <a:spcPts val="0"/>
              </a:spcAft>
              <a:buClr>
                <a:schemeClr val="lt1"/>
              </a:buClr>
              <a:buSzPts val="700"/>
              <a:buFont typeface="Rockwell"/>
              <a:buNone/>
              <a:defRPr/>
            </a:lvl5pPr>
            <a:lvl6pPr marL="0" lvl="5" indent="0" algn="r">
              <a:spcBef>
                <a:spcPts val="0"/>
              </a:spcBef>
              <a:spcAft>
                <a:spcPts val="0"/>
              </a:spcAft>
              <a:buClr>
                <a:schemeClr val="lt1"/>
              </a:buClr>
              <a:buSzPts val="700"/>
              <a:buFont typeface="Rockwell"/>
              <a:buNone/>
              <a:defRPr/>
            </a:lvl6pPr>
            <a:lvl7pPr marL="0" lvl="6" indent="0" algn="r">
              <a:spcBef>
                <a:spcPts val="0"/>
              </a:spcBef>
              <a:spcAft>
                <a:spcPts val="0"/>
              </a:spcAft>
              <a:buClr>
                <a:schemeClr val="lt1"/>
              </a:buClr>
              <a:buSzPts val="700"/>
              <a:buFont typeface="Rockwell"/>
              <a:buNone/>
              <a:defRPr/>
            </a:lvl7pPr>
            <a:lvl8pPr marL="0" lvl="7" indent="0" algn="r">
              <a:spcBef>
                <a:spcPts val="0"/>
              </a:spcBef>
              <a:spcAft>
                <a:spcPts val="0"/>
              </a:spcAft>
              <a:buClr>
                <a:schemeClr val="lt1"/>
              </a:buClr>
              <a:buSzPts val="700"/>
              <a:buFont typeface="Rockwell"/>
              <a:buNone/>
              <a:defRPr/>
            </a:lvl8pPr>
            <a:lvl9pPr marL="0" lvl="8" indent="0" algn="r">
              <a:spcBef>
                <a:spcPts val="0"/>
              </a:spcBef>
              <a:spcAft>
                <a:spcPts val="0"/>
              </a:spcAft>
              <a:buClr>
                <a:schemeClr val="lt1"/>
              </a:buClr>
              <a:buSzPts val="700"/>
              <a:buFont typeface="Rockwel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5"/>
        <p:cNvGrpSpPr/>
        <p:nvPr/>
      </p:nvGrpSpPr>
      <p:grpSpPr>
        <a:xfrm>
          <a:off x="0" y="0"/>
          <a:ext cx="0" cy="0"/>
          <a:chOff x="0" y="0"/>
          <a:chExt cx="0" cy="0"/>
        </a:xfrm>
      </p:grpSpPr>
      <p:sp>
        <p:nvSpPr>
          <p:cNvPr id="86" name="Google Shape;86;p34"/>
          <p:cNvSpPr txBox="1">
            <a:spLocks noGrp="1"/>
          </p:cNvSpPr>
          <p:nvPr>
            <p:ph type="title"/>
          </p:nvPr>
        </p:nvSpPr>
        <p:spPr>
          <a:xfrm>
            <a:off x="1084659" y="457200"/>
            <a:ext cx="6977064" cy="224467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2400"/>
              <a:buFont typeface="Bookman Old Style"/>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4"/>
          <p:cNvSpPr txBox="1">
            <a:spLocks noGrp="1"/>
          </p:cNvSpPr>
          <p:nvPr>
            <p:ph type="body" idx="1"/>
          </p:nvPr>
        </p:nvSpPr>
        <p:spPr>
          <a:xfrm>
            <a:off x="1290484" y="2707524"/>
            <a:ext cx="6564224" cy="320109"/>
          </a:xfrm>
          <a:prstGeom prst="rect">
            <a:avLst/>
          </a:prstGeom>
          <a:noFill/>
          <a:ln>
            <a:noFill/>
          </a:ln>
        </p:spPr>
        <p:txBody>
          <a:bodyPr spcFirstLastPara="1" wrap="square" lIns="91425" tIns="45700" rIns="91425" bIns="45700" anchor="t" anchorCtr="0">
            <a:normAutofit/>
          </a:bodyPr>
          <a:lstStyle>
            <a:lvl1pPr marL="457200" lvl="0" indent="-228600" algn="r">
              <a:lnSpc>
                <a:spcPct val="120000"/>
              </a:lnSpc>
              <a:spcBef>
                <a:spcPts val="750"/>
              </a:spcBef>
              <a:spcAft>
                <a:spcPts val="0"/>
              </a:spcAft>
              <a:buClr>
                <a:schemeClr val="lt1"/>
              </a:buClr>
              <a:buSzPts val="1050"/>
              <a:buNone/>
              <a:defRPr sz="1050"/>
            </a:lvl1pPr>
            <a:lvl2pPr marL="914400" lvl="1" indent="-228600" algn="l">
              <a:lnSpc>
                <a:spcPct val="120000"/>
              </a:lnSpc>
              <a:spcBef>
                <a:spcPts val="375"/>
              </a:spcBef>
              <a:spcAft>
                <a:spcPts val="0"/>
              </a:spcAft>
              <a:buClr>
                <a:schemeClr val="lt1"/>
              </a:buClr>
              <a:buSzPts val="1050"/>
              <a:buNone/>
              <a:defRPr sz="1050"/>
            </a:lvl2pPr>
            <a:lvl3pPr marL="1371600" lvl="2" indent="-228600" algn="l">
              <a:lnSpc>
                <a:spcPct val="120000"/>
              </a:lnSpc>
              <a:spcBef>
                <a:spcPts val="375"/>
              </a:spcBef>
              <a:spcAft>
                <a:spcPts val="0"/>
              </a:spcAft>
              <a:buClr>
                <a:schemeClr val="lt1"/>
              </a:buClr>
              <a:buSzPts val="900"/>
              <a:buNone/>
              <a:defRPr sz="900"/>
            </a:lvl3pPr>
            <a:lvl4pPr marL="1828800" lvl="3" indent="-228600" algn="l">
              <a:lnSpc>
                <a:spcPct val="120000"/>
              </a:lnSpc>
              <a:spcBef>
                <a:spcPts val="375"/>
              </a:spcBef>
              <a:spcAft>
                <a:spcPts val="0"/>
              </a:spcAft>
              <a:buClr>
                <a:schemeClr val="lt1"/>
              </a:buClr>
              <a:buSzPts val="750"/>
              <a:buNone/>
              <a:defRPr sz="750"/>
            </a:lvl4pPr>
            <a:lvl5pPr marL="2286000" lvl="4" indent="-228600" algn="l">
              <a:lnSpc>
                <a:spcPct val="120000"/>
              </a:lnSpc>
              <a:spcBef>
                <a:spcPts val="375"/>
              </a:spcBef>
              <a:spcAft>
                <a:spcPts val="0"/>
              </a:spcAft>
              <a:buClr>
                <a:schemeClr val="lt1"/>
              </a:buClr>
              <a:buSzPts val="750"/>
              <a:buNone/>
              <a:defRPr sz="750"/>
            </a:lvl5pPr>
            <a:lvl6pPr marL="2743200" lvl="5" indent="-228600" algn="l">
              <a:lnSpc>
                <a:spcPct val="120000"/>
              </a:lnSpc>
              <a:spcBef>
                <a:spcPts val="375"/>
              </a:spcBef>
              <a:spcAft>
                <a:spcPts val="0"/>
              </a:spcAft>
              <a:buClr>
                <a:schemeClr val="lt1"/>
              </a:buClr>
              <a:buSzPts val="750"/>
              <a:buNone/>
              <a:defRPr sz="750"/>
            </a:lvl6pPr>
            <a:lvl7pPr marL="3200400" lvl="6" indent="-228600" algn="l">
              <a:lnSpc>
                <a:spcPct val="120000"/>
              </a:lnSpc>
              <a:spcBef>
                <a:spcPts val="375"/>
              </a:spcBef>
              <a:spcAft>
                <a:spcPts val="0"/>
              </a:spcAft>
              <a:buClr>
                <a:schemeClr val="lt1"/>
              </a:buClr>
              <a:buSzPts val="750"/>
              <a:buNone/>
              <a:defRPr sz="750"/>
            </a:lvl7pPr>
            <a:lvl8pPr marL="3657600" lvl="7" indent="-228600" algn="l">
              <a:lnSpc>
                <a:spcPct val="120000"/>
              </a:lnSpc>
              <a:spcBef>
                <a:spcPts val="375"/>
              </a:spcBef>
              <a:spcAft>
                <a:spcPts val="0"/>
              </a:spcAft>
              <a:buClr>
                <a:schemeClr val="lt1"/>
              </a:buClr>
              <a:buSzPts val="750"/>
              <a:buNone/>
              <a:defRPr sz="750"/>
            </a:lvl8pPr>
            <a:lvl9pPr marL="4114800" lvl="8" indent="-228600" algn="l">
              <a:lnSpc>
                <a:spcPct val="120000"/>
              </a:lnSpc>
              <a:spcBef>
                <a:spcPts val="375"/>
              </a:spcBef>
              <a:spcAft>
                <a:spcPts val="0"/>
              </a:spcAft>
              <a:buClr>
                <a:schemeClr val="lt1"/>
              </a:buClr>
              <a:buSzPts val="750"/>
              <a:buNone/>
              <a:defRPr sz="750"/>
            </a:lvl9pPr>
          </a:lstStyle>
          <a:p>
            <a:endParaRPr/>
          </a:p>
        </p:txBody>
      </p:sp>
      <p:sp>
        <p:nvSpPr>
          <p:cNvPr id="88" name="Google Shape;88;p34"/>
          <p:cNvSpPr txBox="1">
            <a:spLocks noGrp="1"/>
          </p:cNvSpPr>
          <p:nvPr>
            <p:ph type="body" idx="2"/>
          </p:nvPr>
        </p:nvSpPr>
        <p:spPr>
          <a:xfrm>
            <a:off x="685345" y="3153616"/>
            <a:ext cx="7765322" cy="1189785"/>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750"/>
              </a:spcBef>
              <a:spcAft>
                <a:spcPts val="0"/>
              </a:spcAft>
              <a:buClr>
                <a:schemeClr val="lt1"/>
              </a:buClr>
              <a:buSzPts val="1200"/>
              <a:buNone/>
              <a:defRPr sz="1200"/>
            </a:lvl1pPr>
            <a:lvl2pPr marL="914400" lvl="1" indent="-228600" algn="l">
              <a:lnSpc>
                <a:spcPct val="120000"/>
              </a:lnSpc>
              <a:spcBef>
                <a:spcPts val="375"/>
              </a:spcBef>
              <a:spcAft>
                <a:spcPts val="0"/>
              </a:spcAft>
              <a:buClr>
                <a:schemeClr val="lt1"/>
              </a:buClr>
              <a:buSzPts val="1050"/>
              <a:buNone/>
              <a:defRPr sz="1050"/>
            </a:lvl2pPr>
            <a:lvl3pPr marL="1371600" lvl="2" indent="-228600" algn="l">
              <a:lnSpc>
                <a:spcPct val="120000"/>
              </a:lnSpc>
              <a:spcBef>
                <a:spcPts val="375"/>
              </a:spcBef>
              <a:spcAft>
                <a:spcPts val="0"/>
              </a:spcAft>
              <a:buClr>
                <a:schemeClr val="lt1"/>
              </a:buClr>
              <a:buSzPts val="900"/>
              <a:buNone/>
              <a:defRPr sz="900"/>
            </a:lvl3pPr>
            <a:lvl4pPr marL="1828800" lvl="3" indent="-228600" algn="l">
              <a:lnSpc>
                <a:spcPct val="120000"/>
              </a:lnSpc>
              <a:spcBef>
                <a:spcPts val="375"/>
              </a:spcBef>
              <a:spcAft>
                <a:spcPts val="0"/>
              </a:spcAft>
              <a:buClr>
                <a:schemeClr val="lt1"/>
              </a:buClr>
              <a:buSzPts val="750"/>
              <a:buNone/>
              <a:defRPr sz="750"/>
            </a:lvl4pPr>
            <a:lvl5pPr marL="2286000" lvl="4" indent="-228600" algn="l">
              <a:lnSpc>
                <a:spcPct val="120000"/>
              </a:lnSpc>
              <a:spcBef>
                <a:spcPts val="375"/>
              </a:spcBef>
              <a:spcAft>
                <a:spcPts val="0"/>
              </a:spcAft>
              <a:buClr>
                <a:schemeClr val="lt1"/>
              </a:buClr>
              <a:buSzPts val="750"/>
              <a:buNone/>
              <a:defRPr sz="750"/>
            </a:lvl5pPr>
            <a:lvl6pPr marL="2743200" lvl="5" indent="-228600" algn="l">
              <a:lnSpc>
                <a:spcPct val="120000"/>
              </a:lnSpc>
              <a:spcBef>
                <a:spcPts val="375"/>
              </a:spcBef>
              <a:spcAft>
                <a:spcPts val="0"/>
              </a:spcAft>
              <a:buClr>
                <a:schemeClr val="lt1"/>
              </a:buClr>
              <a:buSzPts val="750"/>
              <a:buNone/>
              <a:defRPr sz="750"/>
            </a:lvl6pPr>
            <a:lvl7pPr marL="3200400" lvl="6" indent="-228600" algn="l">
              <a:lnSpc>
                <a:spcPct val="120000"/>
              </a:lnSpc>
              <a:spcBef>
                <a:spcPts val="375"/>
              </a:spcBef>
              <a:spcAft>
                <a:spcPts val="0"/>
              </a:spcAft>
              <a:buClr>
                <a:schemeClr val="lt1"/>
              </a:buClr>
              <a:buSzPts val="750"/>
              <a:buNone/>
              <a:defRPr sz="750"/>
            </a:lvl7pPr>
            <a:lvl8pPr marL="3657600" lvl="7" indent="-228600" algn="l">
              <a:lnSpc>
                <a:spcPct val="120000"/>
              </a:lnSpc>
              <a:spcBef>
                <a:spcPts val="375"/>
              </a:spcBef>
              <a:spcAft>
                <a:spcPts val="0"/>
              </a:spcAft>
              <a:buClr>
                <a:schemeClr val="lt1"/>
              </a:buClr>
              <a:buSzPts val="750"/>
              <a:buNone/>
              <a:defRPr sz="750"/>
            </a:lvl8pPr>
            <a:lvl9pPr marL="4114800" lvl="8" indent="-228600" algn="l">
              <a:lnSpc>
                <a:spcPct val="120000"/>
              </a:lnSpc>
              <a:spcBef>
                <a:spcPts val="375"/>
              </a:spcBef>
              <a:spcAft>
                <a:spcPts val="0"/>
              </a:spcAft>
              <a:buClr>
                <a:schemeClr val="lt1"/>
              </a:buClr>
              <a:buSzPts val="750"/>
              <a:buNone/>
              <a:defRPr sz="750"/>
            </a:lvl9pPr>
          </a:lstStyle>
          <a:p>
            <a:endParaRPr/>
          </a:p>
        </p:txBody>
      </p:sp>
      <p:sp>
        <p:nvSpPr>
          <p:cNvPr id="89" name="Google Shape;89;p34"/>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4"/>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4"/>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700"/>
              <a:buFont typeface="Rockwell"/>
              <a:buNone/>
              <a:defRPr/>
            </a:lvl1pPr>
            <a:lvl2pPr marL="0" lvl="1" indent="0" algn="r">
              <a:spcBef>
                <a:spcPts val="0"/>
              </a:spcBef>
              <a:spcAft>
                <a:spcPts val="0"/>
              </a:spcAft>
              <a:buClr>
                <a:schemeClr val="lt1"/>
              </a:buClr>
              <a:buSzPts val="700"/>
              <a:buFont typeface="Rockwell"/>
              <a:buNone/>
              <a:defRPr/>
            </a:lvl2pPr>
            <a:lvl3pPr marL="0" lvl="2" indent="0" algn="r">
              <a:spcBef>
                <a:spcPts val="0"/>
              </a:spcBef>
              <a:spcAft>
                <a:spcPts val="0"/>
              </a:spcAft>
              <a:buClr>
                <a:schemeClr val="lt1"/>
              </a:buClr>
              <a:buSzPts val="700"/>
              <a:buFont typeface="Rockwell"/>
              <a:buNone/>
              <a:defRPr/>
            </a:lvl3pPr>
            <a:lvl4pPr marL="0" lvl="3" indent="0" algn="r">
              <a:spcBef>
                <a:spcPts val="0"/>
              </a:spcBef>
              <a:spcAft>
                <a:spcPts val="0"/>
              </a:spcAft>
              <a:buClr>
                <a:schemeClr val="lt1"/>
              </a:buClr>
              <a:buSzPts val="700"/>
              <a:buFont typeface="Rockwell"/>
              <a:buNone/>
              <a:defRPr/>
            </a:lvl4pPr>
            <a:lvl5pPr marL="0" lvl="4" indent="0" algn="r">
              <a:spcBef>
                <a:spcPts val="0"/>
              </a:spcBef>
              <a:spcAft>
                <a:spcPts val="0"/>
              </a:spcAft>
              <a:buClr>
                <a:schemeClr val="lt1"/>
              </a:buClr>
              <a:buSzPts val="700"/>
              <a:buFont typeface="Rockwell"/>
              <a:buNone/>
              <a:defRPr/>
            </a:lvl5pPr>
            <a:lvl6pPr marL="0" lvl="5" indent="0" algn="r">
              <a:spcBef>
                <a:spcPts val="0"/>
              </a:spcBef>
              <a:spcAft>
                <a:spcPts val="0"/>
              </a:spcAft>
              <a:buClr>
                <a:schemeClr val="lt1"/>
              </a:buClr>
              <a:buSzPts val="700"/>
              <a:buFont typeface="Rockwell"/>
              <a:buNone/>
              <a:defRPr/>
            </a:lvl6pPr>
            <a:lvl7pPr marL="0" lvl="6" indent="0" algn="r">
              <a:spcBef>
                <a:spcPts val="0"/>
              </a:spcBef>
              <a:spcAft>
                <a:spcPts val="0"/>
              </a:spcAft>
              <a:buClr>
                <a:schemeClr val="lt1"/>
              </a:buClr>
              <a:buSzPts val="700"/>
              <a:buFont typeface="Rockwell"/>
              <a:buNone/>
              <a:defRPr/>
            </a:lvl7pPr>
            <a:lvl8pPr marL="0" lvl="7" indent="0" algn="r">
              <a:spcBef>
                <a:spcPts val="0"/>
              </a:spcBef>
              <a:spcAft>
                <a:spcPts val="0"/>
              </a:spcAft>
              <a:buClr>
                <a:schemeClr val="lt1"/>
              </a:buClr>
              <a:buSzPts val="700"/>
              <a:buFont typeface="Rockwell"/>
              <a:buNone/>
              <a:defRPr/>
            </a:lvl8pPr>
            <a:lvl9pPr marL="0" lvl="8" indent="0" algn="r">
              <a:spcBef>
                <a:spcPts val="0"/>
              </a:spcBef>
              <a:spcAft>
                <a:spcPts val="0"/>
              </a:spcAft>
              <a:buClr>
                <a:schemeClr val="lt1"/>
              </a:buClr>
              <a:buSzPts val="700"/>
              <a:buFont typeface="Rockwell"/>
              <a:buNone/>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34"/>
          <p:cNvSpPr txBox="1"/>
          <p:nvPr/>
        </p:nvSpPr>
        <p:spPr>
          <a:xfrm>
            <a:off x="627459" y="551431"/>
            <a:ext cx="457200" cy="43858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lt1"/>
              </a:buClr>
              <a:buSzPts val="6000"/>
              <a:buFont typeface="Rockwell"/>
              <a:buNone/>
            </a:pPr>
            <a:r>
              <a:rPr lang="en-US" sz="6000" b="0" cap="none">
                <a:solidFill>
                  <a:schemeClr val="lt1"/>
                </a:solidFill>
                <a:latin typeface="Rockwell"/>
                <a:ea typeface="Rockwell"/>
                <a:cs typeface="Rockwell"/>
                <a:sym typeface="Rockwell"/>
              </a:rPr>
              <a:t>“</a:t>
            </a:r>
            <a:endParaRPr/>
          </a:p>
        </p:txBody>
      </p:sp>
      <p:sp>
        <p:nvSpPr>
          <p:cNvPr id="93" name="Google Shape;93;p34"/>
          <p:cNvSpPr txBox="1"/>
          <p:nvPr/>
        </p:nvSpPr>
        <p:spPr>
          <a:xfrm>
            <a:off x="7993467" y="2229070"/>
            <a:ext cx="457200" cy="438582"/>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Rockwell"/>
              <a:buNone/>
            </a:pPr>
            <a:r>
              <a:rPr lang="en-US" sz="6000" b="0" cap="none">
                <a:solidFill>
                  <a:schemeClr val="lt1"/>
                </a:solidFill>
                <a:latin typeface="Rockwell"/>
                <a:ea typeface="Rockwell"/>
                <a:cs typeface="Rockwell"/>
                <a:sym typeface="Rockwel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4"/>
        <p:cNvGrpSpPr/>
        <p:nvPr/>
      </p:nvGrpSpPr>
      <p:grpSpPr>
        <a:xfrm>
          <a:off x="0" y="0"/>
          <a:ext cx="0" cy="0"/>
          <a:chOff x="0" y="0"/>
          <a:chExt cx="0" cy="0"/>
        </a:xfrm>
      </p:grpSpPr>
      <p:sp>
        <p:nvSpPr>
          <p:cNvPr id="95" name="Google Shape;95;p35"/>
          <p:cNvSpPr txBox="1">
            <a:spLocks noGrp="1"/>
          </p:cNvSpPr>
          <p:nvPr>
            <p:ph type="title"/>
          </p:nvPr>
        </p:nvSpPr>
        <p:spPr>
          <a:xfrm>
            <a:off x="685355" y="1595207"/>
            <a:ext cx="7766495" cy="188387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2400"/>
              <a:buFont typeface="Bookman Old Style"/>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35"/>
          <p:cNvSpPr txBox="1">
            <a:spLocks noGrp="1"/>
          </p:cNvSpPr>
          <p:nvPr>
            <p:ph type="body" idx="1"/>
          </p:nvPr>
        </p:nvSpPr>
        <p:spPr>
          <a:xfrm>
            <a:off x="685346" y="3487917"/>
            <a:ext cx="7765322" cy="855483"/>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200"/>
              <a:buNone/>
              <a:defRPr sz="1200"/>
            </a:lvl1pPr>
            <a:lvl2pPr marL="914400" lvl="1" indent="-228600" algn="l">
              <a:lnSpc>
                <a:spcPct val="120000"/>
              </a:lnSpc>
              <a:spcBef>
                <a:spcPts val="375"/>
              </a:spcBef>
              <a:spcAft>
                <a:spcPts val="0"/>
              </a:spcAft>
              <a:buClr>
                <a:schemeClr val="lt1"/>
              </a:buClr>
              <a:buSzPts val="1050"/>
              <a:buNone/>
              <a:defRPr sz="1050"/>
            </a:lvl2pPr>
            <a:lvl3pPr marL="1371600" lvl="2" indent="-228600" algn="l">
              <a:lnSpc>
                <a:spcPct val="120000"/>
              </a:lnSpc>
              <a:spcBef>
                <a:spcPts val="375"/>
              </a:spcBef>
              <a:spcAft>
                <a:spcPts val="0"/>
              </a:spcAft>
              <a:buClr>
                <a:schemeClr val="lt1"/>
              </a:buClr>
              <a:buSzPts val="900"/>
              <a:buNone/>
              <a:defRPr sz="900"/>
            </a:lvl3pPr>
            <a:lvl4pPr marL="1828800" lvl="3" indent="-228600" algn="l">
              <a:lnSpc>
                <a:spcPct val="120000"/>
              </a:lnSpc>
              <a:spcBef>
                <a:spcPts val="375"/>
              </a:spcBef>
              <a:spcAft>
                <a:spcPts val="0"/>
              </a:spcAft>
              <a:buClr>
                <a:schemeClr val="lt1"/>
              </a:buClr>
              <a:buSzPts val="750"/>
              <a:buNone/>
              <a:defRPr sz="750"/>
            </a:lvl4pPr>
            <a:lvl5pPr marL="2286000" lvl="4" indent="-228600" algn="l">
              <a:lnSpc>
                <a:spcPct val="120000"/>
              </a:lnSpc>
              <a:spcBef>
                <a:spcPts val="375"/>
              </a:spcBef>
              <a:spcAft>
                <a:spcPts val="0"/>
              </a:spcAft>
              <a:buClr>
                <a:schemeClr val="lt1"/>
              </a:buClr>
              <a:buSzPts val="750"/>
              <a:buNone/>
              <a:defRPr sz="750"/>
            </a:lvl5pPr>
            <a:lvl6pPr marL="2743200" lvl="5" indent="-228600" algn="l">
              <a:lnSpc>
                <a:spcPct val="120000"/>
              </a:lnSpc>
              <a:spcBef>
                <a:spcPts val="375"/>
              </a:spcBef>
              <a:spcAft>
                <a:spcPts val="0"/>
              </a:spcAft>
              <a:buClr>
                <a:schemeClr val="lt1"/>
              </a:buClr>
              <a:buSzPts val="750"/>
              <a:buNone/>
              <a:defRPr sz="750"/>
            </a:lvl6pPr>
            <a:lvl7pPr marL="3200400" lvl="6" indent="-228600" algn="l">
              <a:lnSpc>
                <a:spcPct val="120000"/>
              </a:lnSpc>
              <a:spcBef>
                <a:spcPts val="375"/>
              </a:spcBef>
              <a:spcAft>
                <a:spcPts val="0"/>
              </a:spcAft>
              <a:buClr>
                <a:schemeClr val="lt1"/>
              </a:buClr>
              <a:buSzPts val="750"/>
              <a:buNone/>
              <a:defRPr sz="750"/>
            </a:lvl7pPr>
            <a:lvl8pPr marL="3657600" lvl="7" indent="-228600" algn="l">
              <a:lnSpc>
                <a:spcPct val="120000"/>
              </a:lnSpc>
              <a:spcBef>
                <a:spcPts val="375"/>
              </a:spcBef>
              <a:spcAft>
                <a:spcPts val="0"/>
              </a:spcAft>
              <a:buClr>
                <a:schemeClr val="lt1"/>
              </a:buClr>
              <a:buSzPts val="750"/>
              <a:buNone/>
              <a:defRPr sz="750"/>
            </a:lvl8pPr>
            <a:lvl9pPr marL="4114800" lvl="8" indent="-228600" algn="l">
              <a:lnSpc>
                <a:spcPct val="120000"/>
              </a:lnSpc>
              <a:spcBef>
                <a:spcPts val="375"/>
              </a:spcBef>
              <a:spcAft>
                <a:spcPts val="0"/>
              </a:spcAft>
              <a:buClr>
                <a:schemeClr val="lt1"/>
              </a:buClr>
              <a:buSzPts val="750"/>
              <a:buNone/>
              <a:defRPr sz="750"/>
            </a:lvl9pPr>
          </a:lstStyle>
          <a:p>
            <a:endParaRPr/>
          </a:p>
        </p:txBody>
      </p:sp>
      <p:sp>
        <p:nvSpPr>
          <p:cNvPr id="97" name="Google Shape;97;p35"/>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5"/>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5"/>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700"/>
              <a:buFont typeface="Rockwell"/>
              <a:buNone/>
              <a:defRPr/>
            </a:lvl1pPr>
            <a:lvl2pPr marL="0" lvl="1" indent="0" algn="r">
              <a:spcBef>
                <a:spcPts val="0"/>
              </a:spcBef>
              <a:spcAft>
                <a:spcPts val="0"/>
              </a:spcAft>
              <a:buClr>
                <a:schemeClr val="lt1"/>
              </a:buClr>
              <a:buSzPts val="700"/>
              <a:buFont typeface="Rockwell"/>
              <a:buNone/>
              <a:defRPr/>
            </a:lvl2pPr>
            <a:lvl3pPr marL="0" lvl="2" indent="0" algn="r">
              <a:spcBef>
                <a:spcPts val="0"/>
              </a:spcBef>
              <a:spcAft>
                <a:spcPts val="0"/>
              </a:spcAft>
              <a:buClr>
                <a:schemeClr val="lt1"/>
              </a:buClr>
              <a:buSzPts val="700"/>
              <a:buFont typeface="Rockwell"/>
              <a:buNone/>
              <a:defRPr/>
            </a:lvl3pPr>
            <a:lvl4pPr marL="0" lvl="3" indent="0" algn="r">
              <a:spcBef>
                <a:spcPts val="0"/>
              </a:spcBef>
              <a:spcAft>
                <a:spcPts val="0"/>
              </a:spcAft>
              <a:buClr>
                <a:schemeClr val="lt1"/>
              </a:buClr>
              <a:buSzPts val="700"/>
              <a:buFont typeface="Rockwell"/>
              <a:buNone/>
              <a:defRPr/>
            </a:lvl4pPr>
            <a:lvl5pPr marL="0" lvl="4" indent="0" algn="r">
              <a:spcBef>
                <a:spcPts val="0"/>
              </a:spcBef>
              <a:spcAft>
                <a:spcPts val="0"/>
              </a:spcAft>
              <a:buClr>
                <a:schemeClr val="lt1"/>
              </a:buClr>
              <a:buSzPts val="700"/>
              <a:buFont typeface="Rockwell"/>
              <a:buNone/>
              <a:defRPr/>
            </a:lvl5pPr>
            <a:lvl6pPr marL="0" lvl="5" indent="0" algn="r">
              <a:spcBef>
                <a:spcPts val="0"/>
              </a:spcBef>
              <a:spcAft>
                <a:spcPts val="0"/>
              </a:spcAft>
              <a:buClr>
                <a:schemeClr val="lt1"/>
              </a:buClr>
              <a:buSzPts val="700"/>
              <a:buFont typeface="Rockwell"/>
              <a:buNone/>
              <a:defRPr/>
            </a:lvl6pPr>
            <a:lvl7pPr marL="0" lvl="6" indent="0" algn="r">
              <a:spcBef>
                <a:spcPts val="0"/>
              </a:spcBef>
              <a:spcAft>
                <a:spcPts val="0"/>
              </a:spcAft>
              <a:buClr>
                <a:schemeClr val="lt1"/>
              </a:buClr>
              <a:buSzPts val="700"/>
              <a:buFont typeface="Rockwell"/>
              <a:buNone/>
              <a:defRPr/>
            </a:lvl7pPr>
            <a:lvl8pPr marL="0" lvl="7" indent="0" algn="r">
              <a:spcBef>
                <a:spcPts val="0"/>
              </a:spcBef>
              <a:spcAft>
                <a:spcPts val="0"/>
              </a:spcAft>
              <a:buClr>
                <a:schemeClr val="lt1"/>
              </a:buClr>
              <a:buSzPts val="700"/>
              <a:buFont typeface="Rockwell"/>
              <a:buNone/>
              <a:defRPr/>
            </a:lvl8pPr>
            <a:lvl9pPr marL="0" lvl="8" indent="0" algn="r">
              <a:spcBef>
                <a:spcPts val="0"/>
              </a:spcBef>
              <a:spcAft>
                <a:spcPts val="0"/>
              </a:spcAft>
              <a:buClr>
                <a:schemeClr val="lt1"/>
              </a:buClr>
              <a:buSzPts val="700"/>
              <a:buFont typeface="Rockwel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0"/>
        <p:cNvGrpSpPr/>
        <p:nvPr/>
      </p:nvGrpSpPr>
      <p:grpSpPr>
        <a:xfrm>
          <a:off x="0" y="0"/>
          <a:ext cx="0" cy="0"/>
          <a:chOff x="0" y="0"/>
          <a:chExt cx="0" cy="0"/>
        </a:xfrm>
      </p:grpSpPr>
      <p:sp>
        <p:nvSpPr>
          <p:cNvPr id="101" name="Google Shape;101;p36"/>
          <p:cNvSpPr txBox="1">
            <a:spLocks noGrp="1"/>
          </p:cNvSpPr>
          <p:nvPr>
            <p:ph type="title"/>
          </p:nvPr>
        </p:nvSpPr>
        <p:spPr>
          <a:xfrm>
            <a:off x="685345" y="457201"/>
            <a:ext cx="7765322"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36"/>
          <p:cNvSpPr txBox="1">
            <a:spLocks noGrp="1"/>
          </p:cNvSpPr>
          <p:nvPr>
            <p:ph type="body" idx="1"/>
          </p:nvPr>
        </p:nvSpPr>
        <p:spPr>
          <a:xfrm>
            <a:off x="685346" y="1566240"/>
            <a:ext cx="2474217" cy="617479"/>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750"/>
              </a:spcBef>
              <a:spcAft>
                <a:spcPts val="0"/>
              </a:spcAft>
              <a:buClr>
                <a:schemeClr val="lt1"/>
              </a:buClr>
              <a:buSzPts val="1800"/>
              <a:buNone/>
              <a:defRPr sz="1800" b="0">
                <a:solidFill>
                  <a:schemeClr val="lt1"/>
                </a:solidFill>
              </a:defRPr>
            </a:lvl1pPr>
            <a:lvl2pPr marL="914400" lvl="1" indent="-228600" algn="l">
              <a:lnSpc>
                <a:spcPct val="120000"/>
              </a:lnSpc>
              <a:spcBef>
                <a:spcPts val="375"/>
              </a:spcBef>
              <a:spcAft>
                <a:spcPts val="0"/>
              </a:spcAft>
              <a:buClr>
                <a:schemeClr val="lt1"/>
              </a:buClr>
              <a:buSzPts val="1500"/>
              <a:buNone/>
              <a:defRPr sz="1500" b="1"/>
            </a:lvl2pPr>
            <a:lvl3pPr marL="1371600" lvl="2" indent="-228600" algn="l">
              <a:lnSpc>
                <a:spcPct val="120000"/>
              </a:lnSpc>
              <a:spcBef>
                <a:spcPts val="375"/>
              </a:spcBef>
              <a:spcAft>
                <a:spcPts val="0"/>
              </a:spcAft>
              <a:buClr>
                <a:schemeClr val="lt1"/>
              </a:buClr>
              <a:buSzPts val="1350"/>
              <a:buNone/>
              <a:defRPr sz="1350" b="1"/>
            </a:lvl3pPr>
            <a:lvl4pPr marL="1828800" lvl="3" indent="-228600" algn="l">
              <a:lnSpc>
                <a:spcPct val="120000"/>
              </a:lnSpc>
              <a:spcBef>
                <a:spcPts val="375"/>
              </a:spcBef>
              <a:spcAft>
                <a:spcPts val="0"/>
              </a:spcAft>
              <a:buClr>
                <a:schemeClr val="lt1"/>
              </a:buClr>
              <a:buSzPts val="1200"/>
              <a:buNone/>
              <a:defRPr sz="1200" b="1"/>
            </a:lvl4pPr>
            <a:lvl5pPr marL="2286000" lvl="4" indent="-228600" algn="l">
              <a:lnSpc>
                <a:spcPct val="120000"/>
              </a:lnSpc>
              <a:spcBef>
                <a:spcPts val="375"/>
              </a:spcBef>
              <a:spcAft>
                <a:spcPts val="0"/>
              </a:spcAft>
              <a:buClr>
                <a:schemeClr val="lt1"/>
              </a:buClr>
              <a:buSzPts val="1200"/>
              <a:buNone/>
              <a:defRPr sz="1200" b="1"/>
            </a:lvl5pPr>
            <a:lvl6pPr marL="2743200" lvl="5" indent="-228600" algn="l">
              <a:lnSpc>
                <a:spcPct val="120000"/>
              </a:lnSpc>
              <a:spcBef>
                <a:spcPts val="375"/>
              </a:spcBef>
              <a:spcAft>
                <a:spcPts val="0"/>
              </a:spcAft>
              <a:buClr>
                <a:schemeClr val="lt1"/>
              </a:buClr>
              <a:buSzPts val="1200"/>
              <a:buNone/>
              <a:defRPr sz="1200" b="1"/>
            </a:lvl6pPr>
            <a:lvl7pPr marL="3200400" lvl="6" indent="-228600" algn="l">
              <a:lnSpc>
                <a:spcPct val="120000"/>
              </a:lnSpc>
              <a:spcBef>
                <a:spcPts val="375"/>
              </a:spcBef>
              <a:spcAft>
                <a:spcPts val="0"/>
              </a:spcAft>
              <a:buClr>
                <a:schemeClr val="lt1"/>
              </a:buClr>
              <a:buSzPts val="1200"/>
              <a:buNone/>
              <a:defRPr sz="1200" b="1"/>
            </a:lvl7pPr>
            <a:lvl8pPr marL="3657600" lvl="7" indent="-228600" algn="l">
              <a:lnSpc>
                <a:spcPct val="120000"/>
              </a:lnSpc>
              <a:spcBef>
                <a:spcPts val="375"/>
              </a:spcBef>
              <a:spcAft>
                <a:spcPts val="0"/>
              </a:spcAft>
              <a:buClr>
                <a:schemeClr val="lt1"/>
              </a:buClr>
              <a:buSzPts val="1200"/>
              <a:buNone/>
              <a:defRPr sz="1200" b="1"/>
            </a:lvl8pPr>
            <a:lvl9pPr marL="4114800" lvl="8" indent="-228600" algn="l">
              <a:lnSpc>
                <a:spcPct val="120000"/>
              </a:lnSpc>
              <a:spcBef>
                <a:spcPts val="375"/>
              </a:spcBef>
              <a:spcAft>
                <a:spcPts val="0"/>
              </a:spcAft>
              <a:buClr>
                <a:schemeClr val="lt1"/>
              </a:buClr>
              <a:buSzPts val="1200"/>
              <a:buNone/>
              <a:defRPr sz="1200" b="1"/>
            </a:lvl9pPr>
          </a:lstStyle>
          <a:p>
            <a:endParaRPr/>
          </a:p>
        </p:txBody>
      </p:sp>
      <p:sp>
        <p:nvSpPr>
          <p:cNvPr id="103" name="Google Shape;103;p36"/>
          <p:cNvSpPr txBox="1">
            <a:spLocks noGrp="1"/>
          </p:cNvSpPr>
          <p:nvPr>
            <p:ph type="body" idx="2"/>
          </p:nvPr>
        </p:nvSpPr>
        <p:spPr>
          <a:xfrm>
            <a:off x="685346" y="2183718"/>
            <a:ext cx="2474217" cy="215968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050"/>
              <a:buNone/>
              <a:defRPr sz="1050"/>
            </a:lvl1pPr>
            <a:lvl2pPr marL="914400" lvl="1" indent="-228600" algn="l">
              <a:lnSpc>
                <a:spcPct val="120000"/>
              </a:lnSpc>
              <a:spcBef>
                <a:spcPts val="375"/>
              </a:spcBef>
              <a:spcAft>
                <a:spcPts val="0"/>
              </a:spcAft>
              <a:buClr>
                <a:schemeClr val="lt1"/>
              </a:buClr>
              <a:buSzPts val="900"/>
              <a:buNone/>
              <a:defRPr sz="900"/>
            </a:lvl2pPr>
            <a:lvl3pPr marL="1371600" lvl="2" indent="-228600" algn="l">
              <a:lnSpc>
                <a:spcPct val="120000"/>
              </a:lnSpc>
              <a:spcBef>
                <a:spcPts val="375"/>
              </a:spcBef>
              <a:spcAft>
                <a:spcPts val="0"/>
              </a:spcAft>
              <a:buClr>
                <a:schemeClr val="lt1"/>
              </a:buClr>
              <a:buSzPts val="750"/>
              <a:buNone/>
              <a:defRPr sz="750"/>
            </a:lvl3pPr>
            <a:lvl4pPr marL="1828800" lvl="3" indent="-228600" algn="l">
              <a:lnSpc>
                <a:spcPct val="120000"/>
              </a:lnSpc>
              <a:spcBef>
                <a:spcPts val="375"/>
              </a:spcBef>
              <a:spcAft>
                <a:spcPts val="0"/>
              </a:spcAft>
              <a:buClr>
                <a:schemeClr val="lt1"/>
              </a:buClr>
              <a:buSzPts val="675"/>
              <a:buNone/>
              <a:defRPr sz="675"/>
            </a:lvl4pPr>
            <a:lvl5pPr marL="2286000" lvl="4" indent="-228600" algn="l">
              <a:lnSpc>
                <a:spcPct val="120000"/>
              </a:lnSpc>
              <a:spcBef>
                <a:spcPts val="375"/>
              </a:spcBef>
              <a:spcAft>
                <a:spcPts val="0"/>
              </a:spcAft>
              <a:buClr>
                <a:schemeClr val="lt1"/>
              </a:buClr>
              <a:buSzPts val="675"/>
              <a:buNone/>
              <a:defRPr sz="675"/>
            </a:lvl5pPr>
            <a:lvl6pPr marL="2743200" lvl="5" indent="-228600" algn="l">
              <a:lnSpc>
                <a:spcPct val="120000"/>
              </a:lnSpc>
              <a:spcBef>
                <a:spcPts val="375"/>
              </a:spcBef>
              <a:spcAft>
                <a:spcPts val="0"/>
              </a:spcAft>
              <a:buClr>
                <a:schemeClr val="lt1"/>
              </a:buClr>
              <a:buSzPts val="675"/>
              <a:buNone/>
              <a:defRPr sz="675"/>
            </a:lvl6pPr>
            <a:lvl7pPr marL="3200400" lvl="6" indent="-228600" algn="l">
              <a:lnSpc>
                <a:spcPct val="120000"/>
              </a:lnSpc>
              <a:spcBef>
                <a:spcPts val="375"/>
              </a:spcBef>
              <a:spcAft>
                <a:spcPts val="0"/>
              </a:spcAft>
              <a:buClr>
                <a:schemeClr val="lt1"/>
              </a:buClr>
              <a:buSzPts val="675"/>
              <a:buNone/>
              <a:defRPr sz="675"/>
            </a:lvl7pPr>
            <a:lvl8pPr marL="3657600" lvl="7" indent="-228600" algn="l">
              <a:lnSpc>
                <a:spcPct val="120000"/>
              </a:lnSpc>
              <a:spcBef>
                <a:spcPts val="375"/>
              </a:spcBef>
              <a:spcAft>
                <a:spcPts val="0"/>
              </a:spcAft>
              <a:buClr>
                <a:schemeClr val="lt1"/>
              </a:buClr>
              <a:buSzPts val="675"/>
              <a:buNone/>
              <a:defRPr sz="675"/>
            </a:lvl8pPr>
            <a:lvl9pPr marL="4114800" lvl="8" indent="-228600" algn="l">
              <a:lnSpc>
                <a:spcPct val="120000"/>
              </a:lnSpc>
              <a:spcBef>
                <a:spcPts val="375"/>
              </a:spcBef>
              <a:spcAft>
                <a:spcPts val="0"/>
              </a:spcAft>
              <a:buClr>
                <a:schemeClr val="lt1"/>
              </a:buClr>
              <a:buSzPts val="675"/>
              <a:buNone/>
              <a:defRPr sz="675"/>
            </a:lvl9pPr>
          </a:lstStyle>
          <a:p>
            <a:endParaRPr/>
          </a:p>
        </p:txBody>
      </p:sp>
      <p:sp>
        <p:nvSpPr>
          <p:cNvPr id="104" name="Google Shape;104;p36"/>
          <p:cNvSpPr txBox="1">
            <a:spLocks noGrp="1"/>
          </p:cNvSpPr>
          <p:nvPr>
            <p:ph type="body" idx="3"/>
          </p:nvPr>
        </p:nvSpPr>
        <p:spPr>
          <a:xfrm>
            <a:off x="3333658" y="1566240"/>
            <a:ext cx="2473919" cy="617478"/>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750"/>
              </a:spcBef>
              <a:spcAft>
                <a:spcPts val="0"/>
              </a:spcAft>
              <a:buClr>
                <a:schemeClr val="lt1"/>
              </a:buClr>
              <a:buSzPts val="1800"/>
              <a:buNone/>
              <a:defRPr sz="1800" b="0">
                <a:solidFill>
                  <a:schemeClr val="lt1"/>
                </a:solidFill>
              </a:defRPr>
            </a:lvl1pPr>
            <a:lvl2pPr marL="914400" lvl="1" indent="-228600" algn="l">
              <a:lnSpc>
                <a:spcPct val="120000"/>
              </a:lnSpc>
              <a:spcBef>
                <a:spcPts val="375"/>
              </a:spcBef>
              <a:spcAft>
                <a:spcPts val="0"/>
              </a:spcAft>
              <a:buClr>
                <a:schemeClr val="lt1"/>
              </a:buClr>
              <a:buSzPts val="1500"/>
              <a:buNone/>
              <a:defRPr sz="1500" b="1"/>
            </a:lvl2pPr>
            <a:lvl3pPr marL="1371600" lvl="2" indent="-228600" algn="l">
              <a:lnSpc>
                <a:spcPct val="120000"/>
              </a:lnSpc>
              <a:spcBef>
                <a:spcPts val="375"/>
              </a:spcBef>
              <a:spcAft>
                <a:spcPts val="0"/>
              </a:spcAft>
              <a:buClr>
                <a:schemeClr val="lt1"/>
              </a:buClr>
              <a:buSzPts val="1350"/>
              <a:buNone/>
              <a:defRPr sz="1350" b="1"/>
            </a:lvl3pPr>
            <a:lvl4pPr marL="1828800" lvl="3" indent="-228600" algn="l">
              <a:lnSpc>
                <a:spcPct val="120000"/>
              </a:lnSpc>
              <a:spcBef>
                <a:spcPts val="375"/>
              </a:spcBef>
              <a:spcAft>
                <a:spcPts val="0"/>
              </a:spcAft>
              <a:buClr>
                <a:schemeClr val="lt1"/>
              </a:buClr>
              <a:buSzPts val="1200"/>
              <a:buNone/>
              <a:defRPr sz="1200" b="1"/>
            </a:lvl4pPr>
            <a:lvl5pPr marL="2286000" lvl="4" indent="-228600" algn="l">
              <a:lnSpc>
                <a:spcPct val="120000"/>
              </a:lnSpc>
              <a:spcBef>
                <a:spcPts val="375"/>
              </a:spcBef>
              <a:spcAft>
                <a:spcPts val="0"/>
              </a:spcAft>
              <a:buClr>
                <a:schemeClr val="lt1"/>
              </a:buClr>
              <a:buSzPts val="1200"/>
              <a:buNone/>
              <a:defRPr sz="1200" b="1"/>
            </a:lvl5pPr>
            <a:lvl6pPr marL="2743200" lvl="5" indent="-228600" algn="l">
              <a:lnSpc>
                <a:spcPct val="120000"/>
              </a:lnSpc>
              <a:spcBef>
                <a:spcPts val="375"/>
              </a:spcBef>
              <a:spcAft>
                <a:spcPts val="0"/>
              </a:spcAft>
              <a:buClr>
                <a:schemeClr val="lt1"/>
              </a:buClr>
              <a:buSzPts val="1200"/>
              <a:buNone/>
              <a:defRPr sz="1200" b="1"/>
            </a:lvl6pPr>
            <a:lvl7pPr marL="3200400" lvl="6" indent="-228600" algn="l">
              <a:lnSpc>
                <a:spcPct val="120000"/>
              </a:lnSpc>
              <a:spcBef>
                <a:spcPts val="375"/>
              </a:spcBef>
              <a:spcAft>
                <a:spcPts val="0"/>
              </a:spcAft>
              <a:buClr>
                <a:schemeClr val="lt1"/>
              </a:buClr>
              <a:buSzPts val="1200"/>
              <a:buNone/>
              <a:defRPr sz="1200" b="1"/>
            </a:lvl7pPr>
            <a:lvl8pPr marL="3657600" lvl="7" indent="-228600" algn="l">
              <a:lnSpc>
                <a:spcPct val="120000"/>
              </a:lnSpc>
              <a:spcBef>
                <a:spcPts val="375"/>
              </a:spcBef>
              <a:spcAft>
                <a:spcPts val="0"/>
              </a:spcAft>
              <a:buClr>
                <a:schemeClr val="lt1"/>
              </a:buClr>
              <a:buSzPts val="1200"/>
              <a:buNone/>
              <a:defRPr sz="1200" b="1"/>
            </a:lvl8pPr>
            <a:lvl9pPr marL="4114800" lvl="8" indent="-228600" algn="l">
              <a:lnSpc>
                <a:spcPct val="120000"/>
              </a:lnSpc>
              <a:spcBef>
                <a:spcPts val="375"/>
              </a:spcBef>
              <a:spcAft>
                <a:spcPts val="0"/>
              </a:spcAft>
              <a:buClr>
                <a:schemeClr val="lt1"/>
              </a:buClr>
              <a:buSzPts val="1200"/>
              <a:buNone/>
              <a:defRPr sz="1200" b="1"/>
            </a:lvl9pPr>
          </a:lstStyle>
          <a:p>
            <a:endParaRPr/>
          </a:p>
        </p:txBody>
      </p:sp>
      <p:sp>
        <p:nvSpPr>
          <p:cNvPr id="105" name="Google Shape;105;p36"/>
          <p:cNvSpPr txBox="1">
            <a:spLocks noGrp="1"/>
          </p:cNvSpPr>
          <p:nvPr>
            <p:ph type="body" idx="4"/>
          </p:nvPr>
        </p:nvSpPr>
        <p:spPr>
          <a:xfrm>
            <a:off x="3333659" y="2183718"/>
            <a:ext cx="2474866" cy="215968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050"/>
              <a:buNone/>
              <a:defRPr sz="1050"/>
            </a:lvl1pPr>
            <a:lvl2pPr marL="914400" lvl="1" indent="-228600" algn="l">
              <a:lnSpc>
                <a:spcPct val="120000"/>
              </a:lnSpc>
              <a:spcBef>
                <a:spcPts val="375"/>
              </a:spcBef>
              <a:spcAft>
                <a:spcPts val="0"/>
              </a:spcAft>
              <a:buClr>
                <a:schemeClr val="lt1"/>
              </a:buClr>
              <a:buSzPts val="900"/>
              <a:buNone/>
              <a:defRPr sz="900"/>
            </a:lvl2pPr>
            <a:lvl3pPr marL="1371600" lvl="2" indent="-228600" algn="l">
              <a:lnSpc>
                <a:spcPct val="120000"/>
              </a:lnSpc>
              <a:spcBef>
                <a:spcPts val="375"/>
              </a:spcBef>
              <a:spcAft>
                <a:spcPts val="0"/>
              </a:spcAft>
              <a:buClr>
                <a:schemeClr val="lt1"/>
              </a:buClr>
              <a:buSzPts val="750"/>
              <a:buNone/>
              <a:defRPr sz="750"/>
            </a:lvl3pPr>
            <a:lvl4pPr marL="1828800" lvl="3" indent="-228600" algn="l">
              <a:lnSpc>
                <a:spcPct val="120000"/>
              </a:lnSpc>
              <a:spcBef>
                <a:spcPts val="375"/>
              </a:spcBef>
              <a:spcAft>
                <a:spcPts val="0"/>
              </a:spcAft>
              <a:buClr>
                <a:schemeClr val="lt1"/>
              </a:buClr>
              <a:buSzPts val="675"/>
              <a:buNone/>
              <a:defRPr sz="675"/>
            </a:lvl4pPr>
            <a:lvl5pPr marL="2286000" lvl="4" indent="-228600" algn="l">
              <a:lnSpc>
                <a:spcPct val="120000"/>
              </a:lnSpc>
              <a:spcBef>
                <a:spcPts val="375"/>
              </a:spcBef>
              <a:spcAft>
                <a:spcPts val="0"/>
              </a:spcAft>
              <a:buClr>
                <a:schemeClr val="lt1"/>
              </a:buClr>
              <a:buSzPts val="675"/>
              <a:buNone/>
              <a:defRPr sz="675"/>
            </a:lvl5pPr>
            <a:lvl6pPr marL="2743200" lvl="5" indent="-228600" algn="l">
              <a:lnSpc>
                <a:spcPct val="120000"/>
              </a:lnSpc>
              <a:spcBef>
                <a:spcPts val="375"/>
              </a:spcBef>
              <a:spcAft>
                <a:spcPts val="0"/>
              </a:spcAft>
              <a:buClr>
                <a:schemeClr val="lt1"/>
              </a:buClr>
              <a:buSzPts val="675"/>
              <a:buNone/>
              <a:defRPr sz="675"/>
            </a:lvl6pPr>
            <a:lvl7pPr marL="3200400" lvl="6" indent="-228600" algn="l">
              <a:lnSpc>
                <a:spcPct val="120000"/>
              </a:lnSpc>
              <a:spcBef>
                <a:spcPts val="375"/>
              </a:spcBef>
              <a:spcAft>
                <a:spcPts val="0"/>
              </a:spcAft>
              <a:buClr>
                <a:schemeClr val="lt1"/>
              </a:buClr>
              <a:buSzPts val="675"/>
              <a:buNone/>
              <a:defRPr sz="675"/>
            </a:lvl7pPr>
            <a:lvl8pPr marL="3657600" lvl="7" indent="-228600" algn="l">
              <a:lnSpc>
                <a:spcPct val="120000"/>
              </a:lnSpc>
              <a:spcBef>
                <a:spcPts val="375"/>
              </a:spcBef>
              <a:spcAft>
                <a:spcPts val="0"/>
              </a:spcAft>
              <a:buClr>
                <a:schemeClr val="lt1"/>
              </a:buClr>
              <a:buSzPts val="675"/>
              <a:buNone/>
              <a:defRPr sz="675"/>
            </a:lvl8pPr>
            <a:lvl9pPr marL="4114800" lvl="8" indent="-228600" algn="l">
              <a:lnSpc>
                <a:spcPct val="120000"/>
              </a:lnSpc>
              <a:spcBef>
                <a:spcPts val="375"/>
              </a:spcBef>
              <a:spcAft>
                <a:spcPts val="0"/>
              </a:spcAft>
              <a:buClr>
                <a:schemeClr val="lt1"/>
              </a:buClr>
              <a:buSzPts val="675"/>
              <a:buNone/>
              <a:defRPr sz="675"/>
            </a:lvl9pPr>
          </a:lstStyle>
          <a:p>
            <a:endParaRPr/>
          </a:p>
        </p:txBody>
      </p:sp>
      <p:sp>
        <p:nvSpPr>
          <p:cNvPr id="106" name="Google Shape;106;p36"/>
          <p:cNvSpPr txBox="1">
            <a:spLocks noGrp="1"/>
          </p:cNvSpPr>
          <p:nvPr>
            <p:ph type="body" idx="5"/>
          </p:nvPr>
        </p:nvSpPr>
        <p:spPr>
          <a:xfrm>
            <a:off x="5979974" y="1566240"/>
            <a:ext cx="2468408" cy="617478"/>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750"/>
              </a:spcBef>
              <a:spcAft>
                <a:spcPts val="0"/>
              </a:spcAft>
              <a:buClr>
                <a:schemeClr val="lt1"/>
              </a:buClr>
              <a:buSzPts val="1800"/>
              <a:buNone/>
              <a:defRPr sz="1800" b="0">
                <a:solidFill>
                  <a:schemeClr val="lt1"/>
                </a:solidFill>
              </a:defRPr>
            </a:lvl1pPr>
            <a:lvl2pPr marL="914400" lvl="1" indent="-228600" algn="l">
              <a:lnSpc>
                <a:spcPct val="120000"/>
              </a:lnSpc>
              <a:spcBef>
                <a:spcPts val="375"/>
              </a:spcBef>
              <a:spcAft>
                <a:spcPts val="0"/>
              </a:spcAft>
              <a:buClr>
                <a:schemeClr val="lt1"/>
              </a:buClr>
              <a:buSzPts val="1500"/>
              <a:buNone/>
              <a:defRPr sz="1500" b="1"/>
            </a:lvl2pPr>
            <a:lvl3pPr marL="1371600" lvl="2" indent="-228600" algn="l">
              <a:lnSpc>
                <a:spcPct val="120000"/>
              </a:lnSpc>
              <a:spcBef>
                <a:spcPts val="375"/>
              </a:spcBef>
              <a:spcAft>
                <a:spcPts val="0"/>
              </a:spcAft>
              <a:buClr>
                <a:schemeClr val="lt1"/>
              </a:buClr>
              <a:buSzPts val="1350"/>
              <a:buNone/>
              <a:defRPr sz="1350" b="1"/>
            </a:lvl3pPr>
            <a:lvl4pPr marL="1828800" lvl="3" indent="-228600" algn="l">
              <a:lnSpc>
                <a:spcPct val="120000"/>
              </a:lnSpc>
              <a:spcBef>
                <a:spcPts val="375"/>
              </a:spcBef>
              <a:spcAft>
                <a:spcPts val="0"/>
              </a:spcAft>
              <a:buClr>
                <a:schemeClr val="lt1"/>
              </a:buClr>
              <a:buSzPts val="1200"/>
              <a:buNone/>
              <a:defRPr sz="1200" b="1"/>
            </a:lvl4pPr>
            <a:lvl5pPr marL="2286000" lvl="4" indent="-228600" algn="l">
              <a:lnSpc>
                <a:spcPct val="120000"/>
              </a:lnSpc>
              <a:spcBef>
                <a:spcPts val="375"/>
              </a:spcBef>
              <a:spcAft>
                <a:spcPts val="0"/>
              </a:spcAft>
              <a:buClr>
                <a:schemeClr val="lt1"/>
              </a:buClr>
              <a:buSzPts val="1200"/>
              <a:buNone/>
              <a:defRPr sz="1200" b="1"/>
            </a:lvl5pPr>
            <a:lvl6pPr marL="2743200" lvl="5" indent="-228600" algn="l">
              <a:lnSpc>
                <a:spcPct val="120000"/>
              </a:lnSpc>
              <a:spcBef>
                <a:spcPts val="375"/>
              </a:spcBef>
              <a:spcAft>
                <a:spcPts val="0"/>
              </a:spcAft>
              <a:buClr>
                <a:schemeClr val="lt1"/>
              </a:buClr>
              <a:buSzPts val="1200"/>
              <a:buNone/>
              <a:defRPr sz="1200" b="1"/>
            </a:lvl6pPr>
            <a:lvl7pPr marL="3200400" lvl="6" indent="-228600" algn="l">
              <a:lnSpc>
                <a:spcPct val="120000"/>
              </a:lnSpc>
              <a:spcBef>
                <a:spcPts val="375"/>
              </a:spcBef>
              <a:spcAft>
                <a:spcPts val="0"/>
              </a:spcAft>
              <a:buClr>
                <a:schemeClr val="lt1"/>
              </a:buClr>
              <a:buSzPts val="1200"/>
              <a:buNone/>
              <a:defRPr sz="1200" b="1"/>
            </a:lvl7pPr>
            <a:lvl8pPr marL="3657600" lvl="7" indent="-228600" algn="l">
              <a:lnSpc>
                <a:spcPct val="120000"/>
              </a:lnSpc>
              <a:spcBef>
                <a:spcPts val="375"/>
              </a:spcBef>
              <a:spcAft>
                <a:spcPts val="0"/>
              </a:spcAft>
              <a:buClr>
                <a:schemeClr val="lt1"/>
              </a:buClr>
              <a:buSzPts val="1200"/>
              <a:buNone/>
              <a:defRPr sz="1200" b="1"/>
            </a:lvl8pPr>
            <a:lvl9pPr marL="4114800" lvl="8" indent="-228600" algn="l">
              <a:lnSpc>
                <a:spcPct val="120000"/>
              </a:lnSpc>
              <a:spcBef>
                <a:spcPts val="375"/>
              </a:spcBef>
              <a:spcAft>
                <a:spcPts val="0"/>
              </a:spcAft>
              <a:buClr>
                <a:schemeClr val="lt1"/>
              </a:buClr>
              <a:buSzPts val="1200"/>
              <a:buNone/>
              <a:defRPr sz="1200" b="1"/>
            </a:lvl9pPr>
          </a:lstStyle>
          <a:p>
            <a:endParaRPr/>
          </a:p>
        </p:txBody>
      </p:sp>
      <p:sp>
        <p:nvSpPr>
          <p:cNvPr id="107" name="Google Shape;107;p36"/>
          <p:cNvSpPr txBox="1">
            <a:spLocks noGrp="1"/>
          </p:cNvSpPr>
          <p:nvPr>
            <p:ph type="body" idx="6"/>
          </p:nvPr>
        </p:nvSpPr>
        <p:spPr>
          <a:xfrm>
            <a:off x="5982260" y="2183718"/>
            <a:ext cx="2468408" cy="215968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050"/>
              <a:buNone/>
              <a:defRPr sz="1050"/>
            </a:lvl1pPr>
            <a:lvl2pPr marL="914400" lvl="1" indent="-228600" algn="l">
              <a:lnSpc>
                <a:spcPct val="120000"/>
              </a:lnSpc>
              <a:spcBef>
                <a:spcPts val="375"/>
              </a:spcBef>
              <a:spcAft>
                <a:spcPts val="0"/>
              </a:spcAft>
              <a:buClr>
                <a:schemeClr val="lt1"/>
              </a:buClr>
              <a:buSzPts val="900"/>
              <a:buNone/>
              <a:defRPr sz="900"/>
            </a:lvl2pPr>
            <a:lvl3pPr marL="1371600" lvl="2" indent="-228600" algn="l">
              <a:lnSpc>
                <a:spcPct val="120000"/>
              </a:lnSpc>
              <a:spcBef>
                <a:spcPts val="375"/>
              </a:spcBef>
              <a:spcAft>
                <a:spcPts val="0"/>
              </a:spcAft>
              <a:buClr>
                <a:schemeClr val="lt1"/>
              </a:buClr>
              <a:buSzPts val="750"/>
              <a:buNone/>
              <a:defRPr sz="750"/>
            </a:lvl3pPr>
            <a:lvl4pPr marL="1828800" lvl="3" indent="-228600" algn="l">
              <a:lnSpc>
                <a:spcPct val="120000"/>
              </a:lnSpc>
              <a:spcBef>
                <a:spcPts val="375"/>
              </a:spcBef>
              <a:spcAft>
                <a:spcPts val="0"/>
              </a:spcAft>
              <a:buClr>
                <a:schemeClr val="lt1"/>
              </a:buClr>
              <a:buSzPts val="675"/>
              <a:buNone/>
              <a:defRPr sz="675"/>
            </a:lvl4pPr>
            <a:lvl5pPr marL="2286000" lvl="4" indent="-228600" algn="l">
              <a:lnSpc>
                <a:spcPct val="120000"/>
              </a:lnSpc>
              <a:spcBef>
                <a:spcPts val="375"/>
              </a:spcBef>
              <a:spcAft>
                <a:spcPts val="0"/>
              </a:spcAft>
              <a:buClr>
                <a:schemeClr val="lt1"/>
              </a:buClr>
              <a:buSzPts val="675"/>
              <a:buNone/>
              <a:defRPr sz="675"/>
            </a:lvl5pPr>
            <a:lvl6pPr marL="2743200" lvl="5" indent="-228600" algn="l">
              <a:lnSpc>
                <a:spcPct val="120000"/>
              </a:lnSpc>
              <a:spcBef>
                <a:spcPts val="375"/>
              </a:spcBef>
              <a:spcAft>
                <a:spcPts val="0"/>
              </a:spcAft>
              <a:buClr>
                <a:schemeClr val="lt1"/>
              </a:buClr>
              <a:buSzPts val="675"/>
              <a:buNone/>
              <a:defRPr sz="675"/>
            </a:lvl6pPr>
            <a:lvl7pPr marL="3200400" lvl="6" indent="-228600" algn="l">
              <a:lnSpc>
                <a:spcPct val="120000"/>
              </a:lnSpc>
              <a:spcBef>
                <a:spcPts val="375"/>
              </a:spcBef>
              <a:spcAft>
                <a:spcPts val="0"/>
              </a:spcAft>
              <a:buClr>
                <a:schemeClr val="lt1"/>
              </a:buClr>
              <a:buSzPts val="675"/>
              <a:buNone/>
              <a:defRPr sz="675"/>
            </a:lvl7pPr>
            <a:lvl8pPr marL="3657600" lvl="7" indent="-228600" algn="l">
              <a:lnSpc>
                <a:spcPct val="120000"/>
              </a:lnSpc>
              <a:spcBef>
                <a:spcPts val="375"/>
              </a:spcBef>
              <a:spcAft>
                <a:spcPts val="0"/>
              </a:spcAft>
              <a:buClr>
                <a:schemeClr val="lt1"/>
              </a:buClr>
              <a:buSzPts val="675"/>
              <a:buNone/>
              <a:defRPr sz="675"/>
            </a:lvl8pPr>
            <a:lvl9pPr marL="4114800" lvl="8" indent="-228600" algn="l">
              <a:lnSpc>
                <a:spcPct val="120000"/>
              </a:lnSpc>
              <a:spcBef>
                <a:spcPts val="375"/>
              </a:spcBef>
              <a:spcAft>
                <a:spcPts val="0"/>
              </a:spcAft>
              <a:buClr>
                <a:schemeClr val="lt1"/>
              </a:buClr>
              <a:buSzPts val="675"/>
              <a:buNone/>
              <a:defRPr sz="675"/>
            </a:lvl9pPr>
          </a:lstStyle>
          <a:p>
            <a:endParaRPr/>
          </a:p>
        </p:txBody>
      </p:sp>
      <p:sp>
        <p:nvSpPr>
          <p:cNvPr id="108" name="Google Shape;108;p36"/>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6"/>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6"/>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700"/>
              <a:buFont typeface="Rockwell"/>
              <a:buNone/>
              <a:defRPr/>
            </a:lvl1pPr>
            <a:lvl2pPr marL="0" lvl="1" indent="0" algn="r">
              <a:spcBef>
                <a:spcPts val="0"/>
              </a:spcBef>
              <a:spcAft>
                <a:spcPts val="0"/>
              </a:spcAft>
              <a:buClr>
                <a:schemeClr val="lt1"/>
              </a:buClr>
              <a:buSzPts val="700"/>
              <a:buFont typeface="Rockwell"/>
              <a:buNone/>
              <a:defRPr/>
            </a:lvl2pPr>
            <a:lvl3pPr marL="0" lvl="2" indent="0" algn="r">
              <a:spcBef>
                <a:spcPts val="0"/>
              </a:spcBef>
              <a:spcAft>
                <a:spcPts val="0"/>
              </a:spcAft>
              <a:buClr>
                <a:schemeClr val="lt1"/>
              </a:buClr>
              <a:buSzPts val="700"/>
              <a:buFont typeface="Rockwell"/>
              <a:buNone/>
              <a:defRPr/>
            </a:lvl3pPr>
            <a:lvl4pPr marL="0" lvl="3" indent="0" algn="r">
              <a:spcBef>
                <a:spcPts val="0"/>
              </a:spcBef>
              <a:spcAft>
                <a:spcPts val="0"/>
              </a:spcAft>
              <a:buClr>
                <a:schemeClr val="lt1"/>
              </a:buClr>
              <a:buSzPts val="700"/>
              <a:buFont typeface="Rockwell"/>
              <a:buNone/>
              <a:defRPr/>
            </a:lvl4pPr>
            <a:lvl5pPr marL="0" lvl="4" indent="0" algn="r">
              <a:spcBef>
                <a:spcPts val="0"/>
              </a:spcBef>
              <a:spcAft>
                <a:spcPts val="0"/>
              </a:spcAft>
              <a:buClr>
                <a:schemeClr val="lt1"/>
              </a:buClr>
              <a:buSzPts val="700"/>
              <a:buFont typeface="Rockwell"/>
              <a:buNone/>
              <a:defRPr/>
            </a:lvl5pPr>
            <a:lvl6pPr marL="0" lvl="5" indent="0" algn="r">
              <a:spcBef>
                <a:spcPts val="0"/>
              </a:spcBef>
              <a:spcAft>
                <a:spcPts val="0"/>
              </a:spcAft>
              <a:buClr>
                <a:schemeClr val="lt1"/>
              </a:buClr>
              <a:buSzPts val="700"/>
              <a:buFont typeface="Rockwell"/>
              <a:buNone/>
              <a:defRPr/>
            </a:lvl6pPr>
            <a:lvl7pPr marL="0" lvl="6" indent="0" algn="r">
              <a:spcBef>
                <a:spcPts val="0"/>
              </a:spcBef>
              <a:spcAft>
                <a:spcPts val="0"/>
              </a:spcAft>
              <a:buClr>
                <a:schemeClr val="lt1"/>
              </a:buClr>
              <a:buSzPts val="700"/>
              <a:buFont typeface="Rockwell"/>
              <a:buNone/>
              <a:defRPr/>
            </a:lvl7pPr>
            <a:lvl8pPr marL="0" lvl="7" indent="0" algn="r">
              <a:spcBef>
                <a:spcPts val="0"/>
              </a:spcBef>
              <a:spcAft>
                <a:spcPts val="0"/>
              </a:spcAft>
              <a:buClr>
                <a:schemeClr val="lt1"/>
              </a:buClr>
              <a:buSzPts val="700"/>
              <a:buFont typeface="Rockwell"/>
              <a:buNone/>
              <a:defRPr/>
            </a:lvl8pPr>
            <a:lvl9pPr marL="0" lvl="8" indent="0" algn="r">
              <a:spcBef>
                <a:spcPts val="0"/>
              </a:spcBef>
              <a:spcAft>
                <a:spcPts val="0"/>
              </a:spcAft>
              <a:buClr>
                <a:schemeClr val="lt1"/>
              </a:buClr>
              <a:buSzPts val="700"/>
              <a:buFont typeface="Rockwel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1"/>
        <p:cNvGrpSpPr/>
        <p:nvPr/>
      </p:nvGrpSpPr>
      <p:grpSpPr>
        <a:xfrm>
          <a:off x="0" y="0"/>
          <a:ext cx="0" cy="0"/>
          <a:chOff x="0" y="0"/>
          <a:chExt cx="0" cy="0"/>
        </a:xfrm>
      </p:grpSpPr>
      <p:sp>
        <p:nvSpPr>
          <p:cNvPr id="112" name="Google Shape;112;p37"/>
          <p:cNvSpPr txBox="1">
            <a:spLocks noGrp="1"/>
          </p:cNvSpPr>
          <p:nvPr>
            <p:ph type="title"/>
          </p:nvPr>
        </p:nvSpPr>
        <p:spPr>
          <a:xfrm>
            <a:off x="685346" y="457201"/>
            <a:ext cx="7765322"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7"/>
          <p:cNvSpPr txBox="1">
            <a:spLocks noGrp="1"/>
          </p:cNvSpPr>
          <p:nvPr>
            <p:ph type="body" idx="1"/>
          </p:nvPr>
        </p:nvSpPr>
        <p:spPr>
          <a:xfrm>
            <a:off x="685347" y="3146924"/>
            <a:ext cx="2474216" cy="432197"/>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750"/>
              </a:spcBef>
              <a:spcAft>
                <a:spcPts val="0"/>
              </a:spcAft>
              <a:buClr>
                <a:schemeClr val="lt1"/>
              </a:buClr>
              <a:buSzPts val="1500"/>
              <a:buNone/>
              <a:defRPr sz="1500" b="0">
                <a:solidFill>
                  <a:schemeClr val="lt1"/>
                </a:solidFill>
              </a:defRPr>
            </a:lvl1pPr>
            <a:lvl2pPr marL="914400" lvl="1" indent="-228600" algn="l">
              <a:lnSpc>
                <a:spcPct val="120000"/>
              </a:lnSpc>
              <a:spcBef>
                <a:spcPts val="375"/>
              </a:spcBef>
              <a:spcAft>
                <a:spcPts val="0"/>
              </a:spcAft>
              <a:buClr>
                <a:schemeClr val="lt1"/>
              </a:buClr>
              <a:buSzPts val="1500"/>
              <a:buNone/>
              <a:defRPr sz="1500" b="1"/>
            </a:lvl2pPr>
            <a:lvl3pPr marL="1371600" lvl="2" indent="-228600" algn="l">
              <a:lnSpc>
                <a:spcPct val="120000"/>
              </a:lnSpc>
              <a:spcBef>
                <a:spcPts val="375"/>
              </a:spcBef>
              <a:spcAft>
                <a:spcPts val="0"/>
              </a:spcAft>
              <a:buClr>
                <a:schemeClr val="lt1"/>
              </a:buClr>
              <a:buSzPts val="1350"/>
              <a:buNone/>
              <a:defRPr sz="1350" b="1"/>
            </a:lvl3pPr>
            <a:lvl4pPr marL="1828800" lvl="3" indent="-228600" algn="l">
              <a:lnSpc>
                <a:spcPct val="120000"/>
              </a:lnSpc>
              <a:spcBef>
                <a:spcPts val="375"/>
              </a:spcBef>
              <a:spcAft>
                <a:spcPts val="0"/>
              </a:spcAft>
              <a:buClr>
                <a:schemeClr val="lt1"/>
              </a:buClr>
              <a:buSzPts val="1200"/>
              <a:buNone/>
              <a:defRPr sz="1200" b="1"/>
            </a:lvl4pPr>
            <a:lvl5pPr marL="2286000" lvl="4" indent="-228600" algn="l">
              <a:lnSpc>
                <a:spcPct val="120000"/>
              </a:lnSpc>
              <a:spcBef>
                <a:spcPts val="375"/>
              </a:spcBef>
              <a:spcAft>
                <a:spcPts val="0"/>
              </a:spcAft>
              <a:buClr>
                <a:schemeClr val="lt1"/>
              </a:buClr>
              <a:buSzPts val="1200"/>
              <a:buNone/>
              <a:defRPr sz="1200" b="1"/>
            </a:lvl5pPr>
            <a:lvl6pPr marL="2743200" lvl="5" indent="-228600" algn="l">
              <a:lnSpc>
                <a:spcPct val="120000"/>
              </a:lnSpc>
              <a:spcBef>
                <a:spcPts val="375"/>
              </a:spcBef>
              <a:spcAft>
                <a:spcPts val="0"/>
              </a:spcAft>
              <a:buClr>
                <a:schemeClr val="lt1"/>
              </a:buClr>
              <a:buSzPts val="1200"/>
              <a:buNone/>
              <a:defRPr sz="1200" b="1"/>
            </a:lvl6pPr>
            <a:lvl7pPr marL="3200400" lvl="6" indent="-228600" algn="l">
              <a:lnSpc>
                <a:spcPct val="120000"/>
              </a:lnSpc>
              <a:spcBef>
                <a:spcPts val="375"/>
              </a:spcBef>
              <a:spcAft>
                <a:spcPts val="0"/>
              </a:spcAft>
              <a:buClr>
                <a:schemeClr val="lt1"/>
              </a:buClr>
              <a:buSzPts val="1200"/>
              <a:buNone/>
              <a:defRPr sz="1200" b="1"/>
            </a:lvl7pPr>
            <a:lvl8pPr marL="3657600" lvl="7" indent="-228600" algn="l">
              <a:lnSpc>
                <a:spcPct val="120000"/>
              </a:lnSpc>
              <a:spcBef>
                <a:spcPts val="375"/>
              </a:spcBef>
              <a:spcAft>
                <a:spcPts val="0"/>
              </a:spcAft>
              <a:buClr>
                <a:schemeClr val="lt1"/>
              </a:buClr>
              <a:buSzPts val="1200"/>
              <a:buNone/>
              <a:defRPr sz="1200" b="1"/>
            </a:lvl8pPr>
            <a:lvl9pPr marL="4114800" lvl="8" indent="-228600" algn="l">
              <a:lnSpc>
                <a:spcPct val="120000"/>
              </a:lnSpc>
              <a:spcBef>
                <a:spcPts val="375"/>
              </a:spcBef>
              <a:spcAft>
                <a:spcPts val="0"/>
              </a:spcAft>
              <a:buClr>
                <a:schemeClr val="lt1"/>
              </a:buClr>
              <a:buSzPts val="1200"/>
              <a:buNone/>
              <a:defRPr sz="1200" b="1"/>
            </a:lvl9pPr>
          </a:lstStyle>
          <a:p>
            <a:endParaRPr/>
          </a:p>
        </p:txBody>
      </p:sp>
      <p:sp>
        <p:nvSpPr>
          <p:cNvPr id="114" name="Google Shape;114;p37"/>
          <p:cNvSpPr>
            <a:spLocks noGrp="1"/>
          </p:cNvSpPr>
          <p:nvPr>
            <p:ph type="pic" idx="2"/>
          </p:nvPr>
        </p:nvSpPr>
        <p:spPr>
          <a:xfrm>
            <a:off x="819015" y="1724240"/>
            <a:ext cx="2205038" cy="1143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115" name="Google Shape;115;p37"/>
          <p:cNvSpPr txBox="1">
            <a:spLocks noGrp="1"/>
          </p:cNvSpPr>
          <p:nvPr>
            <p:ph type="body" idx="3"/>
          </p:nvPr>
        </p:nvSpPr>
        <p:spPr>
          <a:xfrm>
            <a:off x="685347" y="3579121"/>
            <a:ext cx="2474216" cy="76427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050"/>
              <a:buNone/>
              <a:defRPr sz="1050"/>
            </a:lvl1pPr>
            <a:lvl2pPr marL="914400" lvl="1" indent="-228600" algn="l">
              <a:lnSpc>
                <a:spcPct val="120000"/>
              </a:lnSpc>
              <a:spcBef>
                <a:spcPts val="375"/>
              </a:spcBef>
              <a:spcAft>
                <a:spcPts val="0"/>
              </a:spcAft>
              <a:buClr>
                <a:schemeClr val="lt1"/>
              </a:buClr>
              <a:buSzPts val="900"/>
              <a:buNone/>
              <a:defRPr sz="900"/>
            </a:lvl2pPr>
            <a:lvl3pPr marL="1371600" lvl="2" indent="-228600" algn="l">
              <a:lnSpc>
                <a:spcPct val="120000"/>
              </a:lnSpc>
              <a:spcBef>
                <a:spcPts val="375"/>
              </a:spcBef>
              <a:spcAft>
                <a:spcPts val="0"/>
              </a:spcAft>
              <a:buClr>
                <a:schemeClr val="lt1"/>
              </a:buClr>
              <a:buSzPts val="750"/>
              <a:buNone/>
              <a:defRPr sz="750"/>
            </a:lvl3pPr>
            <a:lvl4pPr marL="1828800" lvl="3" indent="-228600" algn="l">
              <a:lnSpc>
                <a:spcPct val="120000"/>
              </a:lnSpc>
              <a:spcBef>
                <a:spcPts val="375"/>
              </a:spcBef>
              <a:spcAft>
                <a:spcPts val="0"/>
              </a:spcAft>
              <a:buClr>
                <a:schemeClr val="lt1"/>
              </a:buClr>
              <a:buSzPts val="675"/>
              <a:buNone/>
              <a:defRPr sz="675"/>
            </a:lvl4pPr>
            <a:lvl5pPr marL="2286000" lvl="4" indent="-228600" algn="l">
              <a:lnSpc>
                <a:spcPct val="120000"/>
              </a:lnSpc>
              <a:spcBef>
                <a:spcPts val="375"/>
              </a:spcBef>
              <a:spcAft>
                <a:spcPts val="0"/>
              </a:spcAft>
              <a:buClr>
                <a:schemeClr val="lt1"/>
              </a:buClr>
              <a:buSzPts val="675"/>
              <a:buNone/>
              <a:defRPr sz="675"/>
            </a:lvl5pPr>
            <a:lvl6pPr marL="2743200" lvl="5" indent="-228600" algn="l">
              <a:lnSpc>
                <a:spcPct val="120000"/>
              </a:lnSpc>
              <a:spcBef>
                <a:spcPts val="375"/>
              </a:spcBef>
              <a:spcAft>
                <a:spcPts val="0"/>
              </a:spcAft>
              <a:buClr>
                <a:schemeClr val="lt1"/>
              </a:buClr>
              <a:buSzPts val="675"/>
              <a:buNone/>
              <a:defRPr sz="675"/>
            </a:lvl6pPr>
            <a:lvl7pPr marL="3200400" lvl="6" indent="-228600" algn="l">
              <a:lnSpc>
                <a:spcPct val="120000"/>
              </a:lnSpc>
              <a:spcBef>
                <a:spcPts val="375"/>
              </a:spcBef>
              <a:spcAft>
                <a:spcPts val="0"/>
              </a:spcAft>
              <a:buClr>
                <a:schemeClr val="lt1"/>
              </a:buClr>
              <a:buSzPts val="675"/>
              <a:buNone/>
              <a:defRPr sz="675"/>
            </a:lvl7pPr>
            <a:lvl8pPr marL="3657600" lvl="7" indent="-228600" algn="l">
              <a:lnSpc>
                <a:spcPct val="120000"/>
              </a:lnSpc>
              <a:spcBef>
                <a:spcPts val="375"/>
              </a:spcBef>
              <a:spcAft>
                <a:spcPts val="0"/>
              </a:spcAft>
              <a:buClr>
                <a:schemeClr val="lt1"/>
              </a:buClr>
              <a:buSzPts val="675"/>
              <a:buNone/>
              <a:defRPr sz="675"/>
            </a:lvl8pPr>
            <a:lvl9pPr marL="4114800" lvl="8" indent="-228600" algn="l">
              <a:lnSpc>
                <a:spcPct val="120000"/>
              </a:lnSpc>
              <a:spcBef>
                <a:spcPts val="375"/>
              </a:spcBef>
              <a:spcAft>
                <a:spcPts val="0"/>
              </a:spcAft>
              <a:buClr>
                <a:schemeClr val="lt1"/>
              </a:buClr>
              <a:buSzPts val="675"/>
              <a:buNone/>
              <a:defRPr sz="675"/>
            </a:lvl9pPr>
          </a:lstStyle>
          <a:p>
            <a:endParaRPr/>
          </a:p>
        </p:txBody>
      </p:sp>
      <p:sp>
        <p:nvSpPr>
          <p:cNvPr id="116" name="Google Shape;116;p37"/>
          <p:cNvSpPr txBox="1">
            <a:spLocks noGrp="1"/>
          </p:cNvSpPr>
          <p:nvPr>
            <p:ph type="body" idx="4"/>
          </p:nvPr>
        </p:nvSpPr>
        <p:spPr>
          <a:xfrm>
            <a:off x="3332026" y="3146924"/>
            <a:ext cx="2474237" cy="432197"/>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750"/>
              </a:spcBef>
              <a:spcAft>
                <a:spcPts val="0"/>
              </a:spcAft>
              <a:buClr>
                <a:schemeClr val="lt1"/>
              </a:buClr>
              <a:buSzPts val="1500"/>
              <a:buNone/>
              <a:defRPr sz="1500" b="0">
                <a:solidFill>
                  <a:schemeClr val="lt1"/>
                </a:solidFill>
              </a:defRPr>
            </a:lvl1pPr>
            <a:lvl2pPr marL="914400" lvl="1" indent="-228600" algn="l">
              <a:lnSpc>
                <a:spcPct val="120000"/>
              </a:lnSpc>
              <a:spcBef>
                <a:spcPts val="375"/>
              </a:spcBef>
              <a:spcAft>
                <a:spcPts val="0"/>
              </a:spcAft>
              <a:buClr>
                <a:schemeClr val="lt1"/>
              </a:buClr>
              <a:buSzPts val="1500"/>
              <a:buNone/>
              <a:defRPr sz="1500" b="1"/>
            </a:lvl2pPr>
            <a:lvl3pPr marL="1371600" lvl="2" indent="-228600" algn="l">
              <a:lnSpc>
                <a:spcPct val="120000"/>
              </a:lnSpc>
              <a:spcBef>
                <a:spcPts val="375"/>
              </a:spcBef>
              <a:spcAft>
                <a:spcPts val="0"/>
              </a:spcAft>
              <a:buClr>
                <a:schemeClr val="lt1"/>
              </a:buClr>
              <a:buSzPts val="1350"/>
              <a:buNone/>
              <a:defRPr sz="1350" b="1"/>
            </a:lvl3pPr>
            <a:lvl4pPr marL="1828800" lvl="3" indent="-228600" algn="l">
              <a:lnSpc>
                <a:spcPct val="120000"/>
              </a:lnSpc>
              <a:spcBef>
                <a:spcPts val="375"/>
              </a:spcBef>
              <a:spcAft>
                <a:spcPts val="0"/>
              </a:spcAft>
              <a:buClr>
                <a:schemeClr val="lt1"/>
              </a:buClr>
              <a:buSzPts val="1200"/>
              <a:buNone/>
              <a:defRPr sz="1200" b="1"/>
            </a:lvl4pPr>
            <a:lvl5pPr marL="2286000" lvl="4" indent="-228600" algn="l">
              <a:lnSpc>
                <a:spcPct val="120000"/>
              </a:lnSpc>
              <a:spcBef>
                <a:spcPts val="375"/>
              </a:spcBef>
              <a:spcAft>
                <a:spcPts val="0"/>
              </a:spcAft>
              <a:buClr>
                <a:schemeClr val="lt1"/>
              </a:buClr>
              <a:buSzPts val="1200"/>
              <a:buNone/>
              <a:defRPr sz="1200" b="1"/>
            </a:lvl5pPr>
            <a:lvl6pPr marL="2743200" lvl="5" indent="-228600" algn="l">
              <a:lnSpc>
                <a:spcPct val="120000"/>
              </a:lnSpc>
              <a:spcBef>
                <a:spcPts val="375"/>
              </a:spcBef>
              <a:spcAft>
                <a:spcPts val="0"/>
              </a:spcAft>
              <a:buClr>
                <a:schemeClr val="lt1"/>
              </a:buClr>
              <a:buSzPts val="1200"/>
              <a:buNone/>
              <a:defRPr sz="1200" b="1"/>
            </a:lvl6pPr>
            <a:lvl7pPr marL="3200400" lvl="6" indent="-228600" algn="l">
              <a:lnSpc>
                <a:spcPct val="120000"/>
              </a:lnSpc>
              <a:spcBef>
                <a:spcPts val="375"/>
              </a:spcBef>
              <a:spcAft>
                <a:spcPts val="0"/>
              </a:spcAft>
              <a:buClr>
                <a:schemeClr val="lt1"/>
              </a:buClr>
              <a:buSzPts val="1200"/>
              <a:buNone/>
              <a:defRPr sz="1200" b="1"/>
            </a:lvl7pPr>
            <a:lvl8pPr marL="3657600" lvl="7" indent="-228600" algn="l">
              <a:lnSpc>
                <a:spcPct val="120000"/>
              </a:lnSpc>
              <a:spcBef>
                <a:spcPts val="375"/>
              </a:spcBef>
              <a:spcAft>
                <a:spcPts val="0"/>
              </a:spcAft>
              <a:buClr>
                <a:schemeClr val="lt1"/>
              </a:buClr>
              <a:buSzPts val="1200"/>
              <a:buNone/>
              <a:defRPr sz="1200" b="1"/>
            </a:lvl8pPr>
            <a:lvl9pPr marL="4114800" lvl="8" indent="-228600" algn="l">
              <a:lnSpc>
                <a:spcPct val="120000"/>
              </a:lnSpc>
              <a:spcBef>
                <a:spcPts val="375"/>
              </a:spcBef>
              <a:spcAft>
                <a:spcPts val="0"/>
              </a:spcAft>
              <a:buClr>
                <a:schemeClr val="lt1"/>
              </a:buClr>
              <a:buSzPts val="1200"/>
              <a:buNone/>
              <a:defRPr sz="1200" b="1"/>
            </a:lvl9pPr>
          </a:lstStyle>
          <a:p>
            <a:endParaRPr/>
          </a:p>
        </p:txBody>
      </p:sp>
      <p:sp>
        <p:nvSpPr>
          <p:cNvPr id="117" name="Google Shape;117;p37"/>
          <p:cNvSpPr>
            <a:spLocks noGrp="1"/>
          </p:cNvSpPr>
          <p:nvPr>
            <p:ph type="pic" idx="5"/>
          </p:nvPr>
        </p:nvSpPr>
        <p:spPr>
          <a:xfrm>
            <a:off x="3426747" y="1724240"/>
            <a:ext cx="2197894" cy="1143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118" name="Google Shape;118;p37"/>
          <p:cNvSpPr txBox="1">
            <a:spLocks noGrp="1"/>
          </p:cNvSpPr>
          <p:nvPr>
            <p:ph type="body" idx="6"/>
          </p:nvPr>
        </p:nvSpPr>
        <p:spPr>
          <a:xfrm>
            <a:off x="3331011" y="3579120"/>
            <a:ext cx="2475252" cy="76427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050"/>
              <a:buNone/>
              <a:defRPr sz="1050"/>
            </a:lvl1pPr>
            <a:lvl2pPr marL="914400" lvl="1" indent="-228600" algn="l">
              <a:lnSpc>
                <a:spcPct val="120000"/>
              </a:lnSpc>
              <a:spcBef>
                <a:spcPts val="375"/>
              </a:spcBef>
              <a:spcAft>
                <a:spcPts val="0"/>
              </a:spcAft>
              <a:buClr>
                <a:schemeClr val="lt1"/>
              </a:buClr>
              <a:buSzPts val="900"/>
              <a:buNone/>
              <a:defRPr sz="900"/>
            </a:lvl2pPr>
            <a:lvl3pPr marL="1371600" lvl="2" indent="-228600" algn="l">
              <a:lnSpc>
                <a:spcPct val="120000"/>
              </a:lnSpc>
              <a:spcBef>
                <a:spcPts val="375"/>
              </a:spcBef>
              <a:spcAft>
                <a:spcPts val="0"/>
              </a:spcAft>
              <a:buClr>
                <a:schemeClr val="lt1"/>
              </a:buClr>
              <a:buSzPts val="750"/>
              <a:buNone/>
              <a:defRPr sz="750"/>
            </a:lvl3pPr>
            <a:lvl4pPr marL="1828800" lvl="3" indent="-228600" algn="l">
              <a:lnSpc>
                <a:spcPct val="120000"/>
              </a:lnSpc>
              <a:spcBef>
                <a:spcPts val="375"/>
              </a:spcBef>
              <a:spcAft>
                <a:spcPts val="0"/>
              </a:spcAft>
              <a:buClr>
                <a:schemeClr val="lt1"/>
              </a:buClr>
              <a:buSzPts val="675"/>
              <a:buNone/>
              <a:defRPr sz="675"/>
            </a:lvl4pPr>
            <a:lvl5pPr marL="2286000" lvl="4" indent="-228600" algn="l">
              <a:lnSpc>
                <a:spcPct val="120000"/>
              </a:lnSpc>
              <a:spcBef>
                <a:spcPts val="375"/>
              </a:spcBef>
              <a:spcAft>
                <a:spcPts val="0"/>
              </a:spcAft>
              <a:buClr>
                <a:schemeClr val="lt1"/>
              </a:buClr>
              <a:buSzPts val="675"/>
              <a:buNone/>
              <a:defRPr sz="675"/>
            </a:lvl5pPr>
            <a:lvl6pPr marL="2743200" lvl="5" indent="-228600" algn="l">
              <a:lnSpc>
                <a:spcPct val="120000"/>
              </a:lnSpc>
              <a:spcBef>
                <a:spcPts val="375"/>
              </a:spcBef>
              <a:spcAft>
                <a:spcPts val="0"/>
              </a:spcAft>
              <a:buClr>
                <a:schemeClr val="lt1"/>
              </a:buClr>
              <a:buSzPts val="675"/>
              <a:buNone/>
              <a:defRPr sz="675"/>
            </a:lvl6pPr>
            <a:lvl7pPr marL="3200400" lvl="6" indent="-228600" algn="l">
              <a:lnSpc>
                <a:spcPct val="120000"/>
              </a:lnSpc>
              <a:spcBef>
                <a:spcPts val="375"/>
              </a:spcBef>
              <a:spcAft>
                <a:spcPts val="0"/>
              </a:spcAft>
              <a:buClr>
                <a:schemeClr val="lt1"/>
              </a:buClr>
              <a:buSzPts val="675"/>
              <a:buNone/>
              <a:defRPr sz="675"/>
            </a:lvl7pPr>
            <a:lvl8pPr marL="3657600" lvl="7" indent="-228600" algn="l">
              <a:lnSpc>
                <a:spcPct val="120000"/>
              </a:lnSpc>
              <a:spcBef>
                <a:spcPts val="375"/>
              </a:spcBef>
              <a:spcAft>
                <a:spcPts val="0"/>
              </a:spcAft>
              <a:buClr>
                <a:schemeClr val="lt1"/>
              </a:buClr>
              <a:buSzPts val="675"/>
              <a:buNone/>
              <a:defRPr sz="675"/>
            </a:lvl8pPr>
            <a:lvl9pPr marL="4114800" lvl="8" indent="-228600" algn="l">
              <a:lnSpc>
                <a:spcPct val="120000"/>
              </a:lnSpc>
              <a:spcBef>
                <a:spcPts val="375"/>
              </a:spcBef>
              <a:spcAft>
                <a:spcPts val="0"/>
              </a:spcAft>
              <a:buClr>
                <a:schemeClr val="lt1"/>
              </a:buClr>
              <a:buSzPts val="675"/>
              <a:buNone/>
              <a:defRPr sz="675"/>
            </a:lvl9pPr>
          </a:lstStyle>
          <a:p>
            <a:endParaRPr/>
          </a:p>
        </p:txBody>
      </p:sp>
      <p:sp>
        <p:nvSpPr>
          <p:cNvPr id="119" name="Google Shape;119;p37"/>
          <p:cNvSpPr txBox="1">
            <a:spLocks noGrp="1"/>
          </p:cNvSpPr>
          <p:nvPr>
            <p:ph type="body" idx="7"/>
          </p:nvPr>
        </p:nvSpPr>
        <p:spPr>
          <a:xfrm>
            <a:off x="5980067" y="3146924"/>
            <a:ext cx="2467425" cy="432197"/>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750"/>
              </a:spcBef>
              <a:spcAft>
                <a:spcPts val="0"/>
              </a:spcAft>
              <a:buClr>
                <a:schemeClr val="lt1"/>
              </a:buClr>
              <a:buSzPts val="1500"/>
              <a:buNone/>
              <a:defRPr sz="1500" b="0">
                <a:solidFill>
                  <a:schemeClr val="lt1"/>
                </a:solidFill>
              </a:defRPr>
            </a:lvl1pPr>
            <a:lvl2pPr marL="914400" lvl="1" indent="-228600" algn="l">
              <a:lnSpc>
                <a:spcPct val="120000"/>
              </a:lnSpc>
              <a:spcBef>
                <a:spcPts val="375"/>
              </a:spcBef>
              <a:spcAft>
                <a:spcPts val="0"/>
              </a:spcAft>
              <a:buClr>
                <a:schemeClr val="lt1"/>
              </a:buClr>
              <a:buSzPts val="1500"/>
              <a:buNone/>
              <a:defRPr sz="1500" b="1"/>
            </a:lvl2pPr>
            <a:lvl3pPr marL="1371600" lvl="2" indent="-228600" algn="l">
              <a:lnSpc>
                <a:spcPct val="120000"/>
              </a:lnSpc>
              <a:spcBef>
                <a:spcPts val="375"/>
              </a:spcBef>
              <a:spcAft>
                <a:spcPts val="0"/>
              </a:spcAft>
              <a:buClr>
                <a:schemeClr val="lt1"/>
              </a:buClr>
              <a:buSzPts val="1350"/>
              <a:buNone/>
              <a:defRPr sz="1350" b="1"/>
            </a:lvl3pPr>
            <a:lvl4pPr marL="1828800" lvl="3" indent="-228600" algn="l">
              <a:lnSpc>
                <a:spcPct val="120000"/>
              </a:lnSpc>
              <a:spcBef>
                <a:spcPts val="375"/>
              </a:spcBef>
              <a:spcAft>
                <a:spcPts val="0"/>
              </a:spcAft>
              <a:buClr>
                <a:schemeClr val="lt1"/>
              </a:buClr>
              <a:buSzPts val="1200"/>
              <a:buNone/>
              <a:defRPr sz="1200" b="1"/>
            </a:lvl4pPr>
            <a:lvl5pPr marL="2286000" lvl="4" indent="-228600" algn="l">
              <a:lnSpc>
                <a:spcPct val="120000"/>
              </a:lnSpc>
              <a:spcBef>
                <a:spcPts val="375"/>
              </a:spcBef>
              <a:spcAft>
                <a:spcPts val="0"/>
              </a:spcAft>
              <a:buClr>
                <a:schemeClr val="lt1"/>
              </a:buClr>
              <a:buSzPts val="1200"/>
              <a:buNone/>
              <a:defRPr sz="1200" b="1"/>
            </a:lvl5pPr>
            <a:lvl6pPr marL="2743200" lvl="5" indent="-228600" algn="l">
              <a:lnSpc>
                <a:spcPct val="120000"/>
              </a:lnSpc>
              <a:spcBef>
                <a:spcPts val="375"/>
              </a:spcBef>
              <a:spcAft>
                <a:spcPts val="0"/>
              </a:spcAft>
              <a:buClr>
                <a:schemeClr val="lt1"/>
              </a:buClr>
              <a:buSzPts val="1200"/>
              <a:buNone/>
              <a:defRPr sz="1200" b="1"/>
            </a:lvl6pPr>
            <a:lvl7pPr marL="3200400" lvl="6" indent="-228600" algn="l">
              <a:lnSpc>
                <a:spcPct val="120000"/>
              </a:lnSpc>
              <a:spcBef>
                <a:spcPts val="375"/>
              </a:spcBef>
              <a:spcAft>
                <a:spcPts val="0"/>
              </a:spcAft>
              <a:buClr>
                <a:schemeClr val="lt1"/>
              </a:buClr>
              <a:buSzPts val="1200"/>
              <a:buNone/>
              <a:defRPr sz="1200" b="1"/>
            </a:lvl7pPr>
            <a:lvl8pPr marL="3657600" lvl="7" indent="-228600" algn="l">
              <a:lnSpc>
                <a:spcPct val="120000"/>
              </a:lnSpc>
              <a:spcBef>
                <a:spcPts val="375"/>
              </a:spcBef>
              <a:spcAft>
                <a:spcPts val="0"/>
              </a:spcAft>
              <a:buClr>
                <a:schemeClr val="lt1"/>
              </a:buClr>
              <a:buSzPts val="1200"/>
              <a:buNone/>
              <a:defRPr sz="1200" b="1"/>
            </a:lvl8pPr>
            <a:lvl9pPr marL="4114800" lvl="8" indent="-228600" algn="l">
              <a:lnSpc>
                <a:spcPct val="120000"/>
              </a:lnSpc>
              <a:spcBef>
                <a:spcPts val="375"/>
              </a:spcBef>
              <a:spcAft>
                <a:spcPts val="0"/>
              </a:spcAft>
              <a:buClr>
                <a:schemeClr val="lt1"/>
              </a:buClr>
              <a:buSzPts val="1200"/>
              <a:buNone/>
              <a:defRPr sz="1200" b="1"/>
            </a:lvl9pPr>
          </a:lstStyle>
          <a:p>
            <a:endParaRPr/>
          </a:p>
        </p:txBody>
      </p:sp>
      <p:sp>
        <p:nvSpPr>
          <p:cNvPr id="120" name="Google Shape;120;p37"/>
          <p:cNvSpPr>
            <a:spLocks noGrp="1"/>
          </p:cNvSpPr>
          <p:nvPr>
            <p:ph type="pic" idx="8"/>
          </p:nvPr>
        </p:nvSpPr>
        <p:spPr>
          <a:xfrm>
            <a:off x="6114603" y="1724240"/>
            <a:ext cx="2199085" cy="1143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121" name="Google Shape;121;p37"/>
          <p:cNvSpPr txBox="1">
            <a:spLocks noGrp="1"/>
          </p:cNvSpPr>
          <p:nvPr>
            <p:ph type="body" idx="9"/>
          </p:nvPr>
        </p:nvSpPr>
        <p:spPr>
          <a:xfrm>
            <a:off x="5979973" y="3579121"/>
            <a:ext cx="2470694" cy="76427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050"/>
              <a:buNone/>
              <a:defRPr sz="1050"/>
            </a:lvl1pPr>
            <a:lvl2pPr marL="914400" lvl="1" indent="-228600" algn="l">
              <a:lnSpc>
                <a:spcPct val="120000"/>
              </a:lnSpc>
              <a:spcBef>
                <a:spcPts val="375"/>
              </a:spcBef>
              <a:spcAft>
                <a:spcPts val="0"/>
              </a:spcAft>
              <a:buClr>
                <a:schemeClr val="lt1"/>
              </a:buClr>
              <a:buSzPts val="900"/>
              <a:buNone/>
              <a:defRPr sz="900"/>
            </a:lvl2pPr>
            <a:lvl3pPr marL="1371600" lvl="2" indent="-228600" algn="l">
              <a:lnSpc>
                <a:spcPct val="120000"/>
              </a:lnSpc>
              <a:spcBef>
                <a:spcPts val="375"/>
              </a:spcBef>
              <a:spcAft>
                <a:spcPts val="0"/>
              </a:spcAft>
              <a:buClr>
                <a:schemeClr val="lt1"/>
              </a:buClr>
              <a:buSzPts val="750"/>
              <a:buNone/>
              <a:defRPr sz="750"/>
            </a:lvl3pPr>
            <a:lvl4pPr marL="1828800" lvl="3" indent="-228600" algn="l">
              <a:lnSpc>
                <a:spcPct val="120000"/>
              </a:lnSpc>
              <a:spcBef>
                <a:spcPts val="375"/>
              </a:spcBef>
              <a:spcAft>
                <a:spcPts val="0"/>
              </a:spcAft>
              <a:buClr>
                <a:schemeClr val="lt1"/>
              </a:buClr>
              <a:buSzPts val="675"/>
              <a:buNone/>
              <a:defRPr sz="675"/>
            </a:lvl4pPr>
            <a:lvl5pPr marL="2286000" lvl="4" indent="-228600" algn="l">
              <a:lnSpc>
                <a:spcPct val="120000"/>
              </a:lnSpc>
              <a:spcBef>
                <a:spcPts val="375"/>
              </a:spcBef>
              <a:spcAft>
                <a:spcPts val="0"/>
              </a:spcAft>
              <a:buClr>
                <a:schemeClr val="lt1"/>
              </a:buClr>
              <a:buSzPts val="675"/>
              <a:buNone/>
              <a:defRPr sz="675"/>
            </a:lvl5pPr>
            <a:lvl6pPr marL="2743200" lvl="5" indent="-228600" algn="l">
              <a:lnSpc>
                <a:spcPct val="120000"/>
              </a:lnSpc>
              <a:spcBef>
                <a:spcPts val="375"/>
              </a:spcBef>
              <a:spcAft>
                <a:spcPts val="0"/>
              </a:spcAft>
              <a:buClr>
                <a:schemeClr val="lt1"/>
              </a:buClr>
              <a:buSzPts val="675"/>
              <a:buNone/>
              <a:defRPr sz="675"/>
            </a:lvl6pPr>
            <a:lvl7pPr marL="3200400" lvl="6" indent="-228600" algn="l">
              <a:lnSpc>
                <a:spcPct val="120000"/>
              </a:lnSpc>
              <a:spcBef>
                <a:spcPts val="375"/>
              </a:spcBef>
              <a:spcAft>
                <a:spcPts val="0"/>
              </a:spcAft>
              <a:buClr>
                <a:schemeClr val="lt1"/>
              </a:buClr>
              <a:buSzPts val="675"/>
              <a:buNone/>
              <a:defRPr sz="675"/>
            </a:lvl7pPr>
            <a:lvl8pPr marL="3657600" lvl="7" indent="-228600" algn="l">
              <a:lnSpc>
                <a:spcPct val="120000"/>
              </a:lnSpc>
              <a:spcBef>
                <a:spcPts val="375"/>
              </a:spcBef>
              <a:spcAft>
                <a:spcPts val="0"/>
              </a:spcAft>
              <a:buClr>
                <a:schemeClr val="lt1"/>
              </a:buClr>
              <a:buSzPts val="675"/>
              <a:buNone/>
              <a:defRPr sz="675"/>
            </a:lvl8pPr>
            <a:lvl9pPr marL="4114800" lvl="8" indent="-228600" algn="l">
              <a:lnSpc>
                <a:spcPct val="120000"/>
              </a:lnSpc>
              <a:spcBef>
                <a:spcPts val="375"/>
              </a:spcBef>
              <a:spcAft>
                <a:spcPts val="0"/>
              </a:spcAft>
              <a:buClr>
                <a:schemeClr val="lt1"/>
              </a:buClr>
              <a:buSzPts val="675"/>
              <a:buNone/>
              <a:defRPr sz="675"/>
            </a:lvl9pPr>
          </a:lstStyle>
          <a:p>
            <a:endParaRPr/>
          </a:p>
        </p:txBody>
      </p:sp>
      <p:sp>
        <p:nvSpPr>
          <p:cNvPr id="122" name="Google Shape;122;p37"/>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37"/>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37"/>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700"/>
              <a:buFont typeface="Rockwell"/>
              <a:buNone/>
              <a:defRPr/>
            </a:lvl1pPr>
            <a:lvl2pPr marL="0" lvl="1" indent="0" algn="r">
              <a:spcBef>
                <a:spcPts val="0"/>
              </a:spcBef>
              <a:spcAft>
                <a:spcPts val="0"/>
              </a:spcAft>
              <a:buClr>
                <a:schemeClr val="lt1"/>
              </a:buClr>
              <a:buSzPts val="700"/>
              <a:buFont typeface="Rockwell"/>
              <a:buNone/>
              <a:defRPr/>
            </a:lvl2pPr>
            <a:lvl3pPr marL="0" lvl="2" indent="0" algn="r">
              <a:spcBef>
                <a:spcPts val="0"/>
              </a:spcBef>
              <a:spcAft>
                <a:spcPts val="0"/>
              </a:spcAft>
              <a:buClr>
                <a:schemeClr val="lt1"/>
              </a:buClr>
              <a:buSzPts val="700"/>
              <a:buFont typeface="Rockwell"/>
              <a:buNone/>
              <a:defRPr/>
            </a:lvl3pPr>
            <a:lvl4pPr marL="0" lvl="3" indent="0" algn="r">
              <a:spcBef>
                <a:spcPts val="0"/>
              </a:spcBef>
              <a:spcAft>
                <a:spcPts val="0"/>
              </a:spcAft>
              <a:buClr>
                <a:schemeClr val="lt1"/>
              </a:buClr>
              <a:buSzPts val="700"/>
              <a:buFont typeface="Rockwell"/>
              <a:buNone/>
              <a:defRPr/>
            </a:lvl4pPr>
            <a:lvl5pPr marL="0" lvl="4" indent="0" algn="r">
              <a:spcBef>
                <a:spcPts val="0"/>
              </a:spcBef>
              <a:spcAft>
                <a:spcPts val="0"/>
              </a:spcAft>
              <a:buClr>
                <a:schemeClr val="lt1"/>
              </a:buClr>
              <a:buSzPts val="700"/>
              <a:buFont typeface="Rockwell"/>
              <a:buNone/>
              <a:defRPr/>
            </a:lvl5pPr>
            <a:lvl6pPr marL="0" lvl="5" indent="0" algn="r">
              <a:spcBef>
                <a:spcPts val="0"/>
              </a:spcBef>
              <a:spcAft>
                <a:spcPts val="0"/>
              </a:spcAft>
              <a:buClr>
                <a:schemeClr val="lt1"/>
              </a:buClr>
              <a:buSzPts val="700"/>
              <a:buFont typeface="Rockwell"/>
              <a:buNone/>
              <a:defRPr/>
            </a:lvl6pPr>
            <a:lvl7pPr marL="0" lvl="6" indent="0" algn="r">
              <a:spcBef>
                <a:spcPts val="0"/>
              </a:spcBef>
              <a:spcAft>
                <a:spcPts val="0"/>
              </a:spcAft>
              <a:buClr>
                <a:schemeClr val="lt1"/>
              </a:buClr>
              <a:buSzPts val="700"/>
              <a:buFont typeface="Rockwell"/>
              <a:buNone/>
              <a:defRPr/>
            </a:lvl7pPr>
            <a:lvl8pPr marL="0" lvl="7" indent="0" algn="r">
              <a:spcBef>
                <a:spcPts val="0"/>
              </a:spcBef>
              <a:spcAft>
                <a:spcPts val="0"/>
              </a:spcAft>
              <a:buClr>
                <a:schemeClr val="lt1"/>
              </a:buClr>
              <a:buSzPts val="700"/>
              <a:buFont typeface="Rockwell"/>
              <a:buNone/>
              <a:defRPr/>
            </a:lvl8pPr>
            <a:lvl9pPr marL="0" lvl="8" indent="0" algn="r">
              <a:spcBef>
                <a:spcPts val="0"/>
              </a:spcBef>
              <a:spcAft>
                <a:spcPts val="0"/>
              </a:spcAft>
              <a:buClr>
                <a:schemeClr val="lt1"/>
              </a:buClr>
              <a:buSzPts val="700"/>
              <a:buFont typeface="Rockwel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5"/>
        <p:cNvGrpSpPr/>
        <p:nvPr/>
      </p:nvGrpSpPr>
      <p:grpSpPr>
        <a:xfrm>
          <a:off x="0" y="0"/>
          <a:ext cx="0" cy="0"/>
          <a:chOff x="0" y="0"/>
          <a:chExt cx="0" cy="0"/>
        </a:xfrm>
      </p:grpSpPr>
      <p:sp>
        <p:nvSpPr>
          <p:cNvPr id="126" name="Google Shape;126;p38"/>
          <p:cNvSpPr txBox="1">
            <a:spLocks noGrp="1"/>
          </p:cNvSpPr>
          <p:nvPr>
            <p:ph type="title"/>
          </p:nvPr>
        </p:nvSpPr>
        <p:spPr>
          <a:xfrm>
            <a:off x="685347" y="457200"/>
            <a:ext cx="7765321" cy="99474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38"/>
          <p:cNvSpPr txBox="1">
            <a:spLocks noGrp="1"/>
          </p:cNvSpPr>
          <p:nvPr>
            <p:ph type="body" idx="1"/>
          </p:nvPr>
        </p:nvSpPr>
        <p:spPr>
          <a:xfrm rot="5400000">
            <a:off x="3182331" y="-924937"/>
            <a:ext cx="2771352" cy="776532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Clr>
                <a:schemeClr val="lt1"/>
              </a:buClr>
              <a:buSzPts val="1800"/>
              <a:buChar char="•"/>
              <a:defRPr/>
            </a:lvl1pPr>
            <a:lvl2pPr marL="914400" lvl="1" indent="-342900" algn="l">
              <a:lnSpc>
                <a:spcPct val="120000"/>
              </a:lnSpc>
              <a:spcBef>
                <a:spcPts val="375"/>
              </a:spcBef>
              <a:spcAft>
                <a:spcPts val="0"/>
              </a:spcAft>
              <a:buClr>
                <a:schemeClr val="lt1"/>
              </a:buClr>
              <a:buSzPts val="1800"/>
              <a:buChar char="•"/>
              <a:defRPr/>
            </a:lvl2pPr>
            <a:lvl3pPr marL="1371600" lvl="2" indent="-342900" algn="l">
              <a:lnSpc>
                <a:spcPct val="120000"/>
              </a:lnSpc>
              <a:spcBef>
                <a:spcPts val="375"/>
              </a:spcBef>
              <a:spcAft>
                <a:spcPts val="0"/>
              </a:spcAft>
              <a:buClr>
                <a:schemeClr val="lt1"/>
              </a:buClr>
              <a:buSzPts val="1800"/>
              <a:buChar char="•"/>
              <a:defRPr/>
            </a:lvl3pPr>
            <a:lvl4pPr marL="1828800" lvl="3" indent="-342900" algn="l">
              <a:lnSpc>
                <a:spcPct val="120000"/>
              </a:lnSpc>
              <a:spcBef>
                <a:spcPts val="375"/>
              </a:spcBef>
              <a:spcAft>
                <a:spcPts val="0"/>
              </a:spcAft>
              <a:buClr>
                <a:schemeClr val="lt1"/>
              </a:buClr>
              <a:buSzPts val="1800"/>
              <a:buChar char="•"/>
              <a:defRPr/>
            </a:lvl4pPr>
            <a:lvl5pPr marL="2286000" lvl="4" indent="-342900" algn="l">
              <a:lnSpc>
                <a:spcPct val="120000"/>
              </a:lnSpc>
              <a:spcBef>
                <a:spcPts val="375"/>
              </a:spcBef>
              <a:spcAft>
                <a:spcPts val="0"/>
              </a:spcAft>
              <a:buClr>
                <a:schemeClr val="lt1"/>
              </a:buClr>
              <a:buSzPts val="1800"/>
              <a:buChar char="•"/>
              <a:defRPr/>
            </a:lvl5pPr>
            <a:lvl6pPr marL="2743200" lvl="5" indent="-342900" algn="l">
              <a:lnSpc>
                <a:spcPct val="120000"/>
              </a:lnSpc>
              <a:spcBef>
                <a:spcPts val="375"/>
              </a:spcBef>
              <a:spcAft>
                <a:spcPts val="0"/>
              </a:spcAft>
              <a:buClr>
                <a:schemeClr val="lt1"/>
              </a:buClr>
              <a:buSzPts val="1800"/>
              <a:buChar char="•"/>
              <a:defRPr/>
            </a:lvl6pPr>
            <a:lvl7pPr marL="3200400" lvl="6" indent="-342900" algn="l">
              <a:lnSpc>
                <a:spcPct val="120000"/>
              </a:lnSpc>
              <a:spcBef>
                <a:spcPts val="375"/>
              </a:spcBef>
              <a:spcAft>
                <a:spcPts val="0"/>
              </a:spcAft>
              <a:buClr>
                <a:schemeClr val="lt1"/>
              </a:buClr>
              <a:buSzPts val="1800"/>
              <a:buChar char="•"/>
              <a:defRPr/>
            </a:lvl7pPr>
            <a:lvl8pPr marL="3657600" lvl="7" indent="-342900" algn="l">
              <a:lnSpc>
                <a:spcPct val="120000"/>
              </a:lnSpc>
              <a:spcBef>
                <a:spcPts val="375"/>
              </a:spcBef>
              <a:spcAft>
                <a:spcPts val="0"/>
              </a:spcAft>
              <a:buClr>
                <a:schemeClr val="lt1"/>
              </a:buClr>
              <a:buSzPts val="1800"/>
              <a:buChar char="•"/>
              <a:defRPr/>
            </a:lvl8pPr>
            <a:lvl9pPr marL="4114800" lvl="8" indent="-342900" algn="l">
              <a:lnSpc>
                <a:spcPct val="120000"/>
              </a:lnSpc>
              <a:spcBef>
                <a:spcPts val="375"/>
              </a:spcBef>
              <a:spcAft>
                <a:spcPts val="0"/>
              </a:spcAft>
              <a:buClr>
                <a:schemeClr val="lt1"/>
              </a:buClr>
              <a:buSzPts val="1800"/>
              <a:buChar char="•"/>
              <a:defRPr/>
            </a:lvl9pPr>
          </a:lstStyle>
          <a:p>
            <a:endParaRPr/>
          </a:p>
        </p:txBody>
      </p:sp>
      <p:sp>
        <p:nvSpPr>
          <p:cNvPr id="128" name="Google Shape;128;p38"/>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38"/>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38"/>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700"/>
              <a:buFont typeface="Rockwell"/>
              <a:buNone/>
              <a:defRPr/>
            </a:lvl1pPr>
            <a:lvl2pPr marL="0" lvl="1" indent="0" algn="r">
              <a:spcBef>
                <a:spcPts val="0"/>
              </a:spcBef>
              <a:spcAft>
                <a:spcPts val="0"/>
              </a:spcAft>
              <a:buClr>
                <a:schemeClr val="lt1"/>
              </a:buClr>
              <a:buSzPts val="700"/>
              <a:buFont typeface="Rockwell"/>
              <a:buNone/>
              <a:defRPr/>
            </a:lvl2pPr>
            <a:lvl3pPr marL="0" lvl="2" indent="0" algn="r">
              <a:spcBef>
                <a:spcPts val="0"/>
              </a:spcBef>
              <a:spcAft>
                <a:spcPts val="0"/>
              </a:spcAft>
              <a:buClr>
                <a:schemeClr val="lt1"/>
              </a:buClr>
              <a:buSzPts val="700"/>
              <a:buFont typeface="Rockwell"/>
              <a:buNone/>
              <a:defRPr/>
            </a:lvl3pPr>
            <a:lvl4pPr marL="0" lvl="3" indent="0" algn="r">
              <a:spcBef>
                <a:spcPts val="0"/>
              </a:spcBef>
              <a:spcAft>
                <a:spcPts val="0"/>
              </a:spcAft>
              <a:buClr>
                <a:schemeClr val="lt1"/>
              </a:buClr>
              <a:buSzPts val="700"/>
              <a:buFont typeface="Rockwell"/>
              <a:buNone/>
              <a:defRPr/>
            </a:lvl4pPr>
            <a:lvl5pPr marL="0" lvl="4" indent="0" algn="r">
              <a:spcBef>
                <a:spcPts val="0"/>
              </a:spcBef>
              <a:spcAft>
                <a:spcPts val="0"/>
              </a:spcAft>
              <a:buClr>
                <a:schemeClr val="lt1"/>
              </a:buClr>
              <a:buSzPts val="700"/>
              <a:buFont typeface="Rockwell"/>
              <a:buNone/>
              <a:defRPr/>
            </a:lvl5pPr>
            <a:lvl6pPr marL="0" lvl="5" indent="0" algn="r">
              <a:spcBef>
                <a:spcPts val="0"/>
              </a:spcBef>
              <a:spcAft>
                <a:spcPts val="0"/>
              </a:spcAft>
              <a:buClr>
                <a:schemeClr val="lt1"/>
              </a:buClr>
              <a:buSzPts val="700"/>
              <a:buFont typeface="Rockwell"/>
              <a:buNone/>
              <a:defRPr/>
            </a:lvl6pPr>
            <a:lvl7pPr marL="0" lvl="6" indent="0" algn="r">
              <a:spcBef>
                <a:spcPts val="0"/>
              </a:spcBef>
              <a:spcAft>
                <a:spcPts val="0"/>
              </a:spcAft>
              <a:buClr>
                <a:schemeClr val="lt1"/>
              </a:buClr>
              <a:buSzPts val="700"/>
              <a:buFont typeface="Rockwell"/>
              <a:buNone/>
              <a:defRPr/>
            </a:lvl7pPr>
            <a:lvl8pPr marL="0" lvl="7" indent="0" algn="r">
              <a:spcBef>
                <a:spcPts val="0"/>
              </a:spcBef>
              <a:spcAft>
                <a:spcPts val="0"/>
              </a:spcAft>
              <a:buClr>
                <a:schemeClr val="lt1"/>
              </a:buClr>
              <a:buSzPts val="700"/>
              <a:buFont typeface="Rockwell"/>
              <a:buNone/>
              <a:defRPr/>
            </a:lvl8pPr>
            <a:lvl9pPr marL="0" lvl="8" indent="0" algn="r">
              <a:spcBef>
                <a:spcPts val="0"/>
              </a:spcBef>
              <a:spcAft>
                <a:spcPts val="0"/>
              </a:spcAft>
              <a:buClr>
                <a:schemeClr val="lt1"/>
              </a:buClr>
              <a:buSzPts val="700"/>
              <a:buFont typeface="Rockwel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1"/>
        <p:cNvGrpSpPr/>
        <p:nvPr/>
      </p:nvGrpSpPr>
      <p:grpSpPr>
        <a:xfrm>
          <a:off x="0" y="0"/>
          <a:ext cx="0" cy="0"/>
          <a:chOff x="0" y="0"/>
          <a:chExt cx="0" cy="0"/>
        </a:xfrm>
      </p:grpSpPr>
      <p:sp>
        <p:nvSpPr>
          <p:cNvPr id="132" name="Google Shape;132;p39"/>
          <p:cNvSpPr txBox="1">
            <a:spLocks noGrp="1"/>
          </p:cNvSpPr>
          <p:nvPr>
            <p:ph type="title"/>
          </p:nvPr>
        </p:nvSpPr>
        <p:spPr>
          <a:xfrm rot="5400000">
            <a:off x="5554071" y="1446804"/>
            <a:ext cx="3886201" cy="19069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550"/>
              <a:buFont typeface="Bookman Old Styl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39"/>
          <p:cNvSpPr txBox="1">
            <a:spLocks noGrp="1"/>
          </p:cNvSpPr>
          <p:nvPr>
            <p:ph type="body" idx="1"/>
          </p:nvPr>
        </p:nvSpPr>
        <p:spPr>
          <a:xfrm rot="5400000">
            <a:off x="1614260" y="-471714"/>
            <a:ext cx="3886201" cy="5744029"/>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Clr>
                <a:schemeClr val="lt1"/>
              </a:buClr>
              <a:buSzPts val="1800"/>
              <a:buChar char="•"/>
              <a:defRPr/>
            </a:lvl1pPr>
            <a:lvl2pPr marL="914400" lvl="1" indent="-342900" algn="l">
              <a:lnSpc>
                <a:spcPct val="120000"/>
              </a:lnSpc>
              <a:spcBef>
                <a:spcPts val="375"/>
              </a:spcBef>
              <a:spcAft>
                <a:spcPts val="0"/>
              </a:spcAft>
              <a:buClr>
                <a:schemeClr val="lt1"/>
              </a:buClr>
              <a:buSzPts val="1800"/>
              <a:buChar char="•"/>
              <a:defRPr/>
            </a:lvl2pPr>
            <a:lvl3pPr marL="1371600" lvl="2" indent="-342900" algn="l">
              <a:lnSpc>
                <a:spcPct val="120000"/>
              </a:lnSpc>
              <a:spcBef>
                <a:spcPts val="375"/>
              </a:spcBef>
              <a:spcAft>
                <a:spcPts val="0"/>
              </a:spcAft>
              <a:buClr>
                <a:schemeClr val="lt1"/>
              </a:buClr>
              <a:buSzPts val="1800"/>
              <a:buChar char="•"/>
              <a:defRPr/>
            </a:lvl3pPr>
            <a:lvl4pPr marL="1828800" lvl="3" indent="-342900" algn="l">
              <a:lnSpc>
                <a:spcPct val="120000"/>
              </a:lnSpc>
              <a:spcBef>
                <a:spcPts val="375"/>
              </a:spcBef>
              <a:spcAft>
                <a:spcPts val="0"/>
              </a:spcAft>
              <a:buClr>
                <a:schemeClr val="lt1"/>
              </a:buClr>
              <a:buSzPts val="1800"/>
              <a:buChar char="•"/>
              <a:defRPr/>
            </a:lvl4pPr>
            <a:lvl5pPr marL="2286000" lvl="4" indent="-342900" algn="l">
              <a:lnSpc>
                <a:spcPct val="120000"/>
              </a:lnSpc>
              <a:spcBef>
                <a:spcPts val="375"/>
              </a:spcBef>
              <a:spcAft>
                <a:spcPts val="0"/>
              </a:spcAft>
              <a:buClr>
                <a:schemeClr val="lt1"/>
              </a:buClr>
              <a:buSzPts val="1800"/>
              <a:buChar char="•"/>
              <a:defRPr/>
            </a:lvl5pPr>
            <a:lvl6pPr marL="2743200" lvl="5" indent="-342900" algn="l">
              <a:lnSpc>
                <a:spcPct val="120000"/>
              </a:lnSpc>
              <a:spcBef>
                <a:spcPts val="375"/>
              </a:spcBef>
              <a:spcAft>
                <a:spcPts val="0"/>
              </a:spcAft>
              <a:buClr>
                <a:schemeClr val="lt1"/>
              </a:buClr>
              <a:buSzPts val="1800"/>
              <a:buChar char="•"/>
              <a:defRPr/>
            </a:lvl6pPr>
            <a:lvl7pPr marL="3200400" lvl="6" indent="-342900" algn="l">
              <a:lnSpc>
                <a:spcPct val="120000"/>
              </a:lnSpc>
              <a:spcBef>
                <a:spcPts val="375"/>
              </a:spcBef>
              <a:spcAft>
                <a:spcPts val="0"/>
              </a:spcAft>
              <a:buClr>
                <a:schemeClr val="lt1"/>
              </a:buClr>
              <a:buSzPts val="1800"/>
              <a:buChar char="•"/>
              <a:defRPr/>
            </a:lvl7pPr>
            <a:lvl8pPr marL="3657600" lvl="7" indent="-342900" algn="l">
              <a:lnSpc>
                <a:spcPct val="120000"/>
              </a:lnSpc>
              <a:spcBef>
                <a:spcPts val="375"/>
              </a:spcBef>
              <a:spcAft>
                <a:spcPts val="0"/>
              </a:spcAft>
              <a:buClr>
                <a:schemeClr val="lt1"/>
              </a:buClr>
              <a:buSzPts val="1800"/>
              <a:buChar char="•"/>
              <a:defRPr/>
            </a:lvl8pPr>
            <a:lvl9pPr marL="4114800" lvl="8" indent="-342900" algn="l">
              <a:lnSpc>
                <a:spcPct val="120000"/>
              </a:lnSpc>
              <a:spcBef>
                <a:spcPts val="375"/>
              </a:spcBef>
              <a:spcAft>
                <a:spcPts val="0"/>
              </a:spcAft>
              <a:buClr>
                <a:schemeClr val="lt1"/>
              </a:buClr>
              <a:buSzPts val="1800"/>
              <a:buChar char="•"/>
              <a:defRPr/>
            </a:lvl9pPr>
          </a:lstStyle>
          <a:p>
            <a:endParaRPr/>
          </a:p>
        </p:txBody>
      </p:sp>
      <p:sp>
        <p:nvSpPr>
          <p:cNvPr id="134" name="Google Shape;134;p39"/>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39"/>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39"/>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700"/>
              <a:buFont typeface="Rockwell"/>
              <a:buNone/>
              <a:defRPr/>
            </a:lvl1pPr>
            <a:lvl2pPr marL="0" lvl="1" indent="0" algn="r">
              <a:spcBef>
                <a:spcPts val="0"/>
              </a:spcBef>
              <a:spcAft>
                <a:spcPts val="0"/>
              </a:spcAft>
              <a:buClr>
                <a:schemeClr val="lt1"/>
              </a:buClr>
              <a:buSzPts val="700"/>
              <a:buFont typeface="Rockwell"/>
              <a:buNone/>
              <a:defRPr/>
            </a:lvl2pPr>
            <a:lvl3pPr marL="0" lvl="2" indent="0" algn="r">
              <a:spcBef>
                <a:spcPts val="0"/>
              </a:spcBef>
              <a:spcAft>
                <a:spcPts val="0"/>
              </a:spcAft>
              <a:buClr>
                <a:schemeClr val="lt1"/>
              </a:buClr>
              <a:buSzPts val="700"/>
              <a:buFont typeface="Rockwell"/>
              <a:buNone/>
              <a:defRPr/>
            </a:lvl3pPr>
            <a:lvl4pPr marL="0" lvl="3" indent="0" algn="r">
              <a:spcBef>
                <a:spcPts val="0"/>
              </a:spcBef>
              <a:spcAft>
                <a:spcPts val="0"/>
              </a:spcAft>
              <a:buClr>
                <a:schemeClr val="lt1"/>
              </a:buClr>
              <a:buSzPts val="700"/>
              <a:buFont typeface="Rockwell"/>
              <a:buNone/>
              <a:defRPr/>
            </a:lvl4pPr>
            <a:lvl5pPr marL="0" lvl="4" indent="0" algn="r">
              <a:spcBef>
                <a:spcPts val="0"/>
              </a:spcBef>
              <a:spcAft>
                <a:spcPts val="0"/>
              </a:spcAft>
              <a:buClr>
                <a:schemeClr val="lt1"/>
              </a:buClr>
              <a:buSzPts val="700"/>
              <a:buFont typeface="Rockwell"/>
              <a:buNone/>
              <a:defRPr/>
            </a:lvl5pPr>
            <a:lvl6pPr marL="0" lvl="5" indent="0" algn="r">
              <a:spcBef>
                <a:spcPts val="0"/>
              </a:spcBef>
              <a:spcAft>
                <a:spcPts val="0"/>
              </a:spcAft>
              <a:buClr>
                <a:schemeClr val="lt1"/>
              </a:buClr>
              <a:buSzPts val="700"/>
              <a:buFont typeface="Rockwell"/>
              <a:buNone/>
              <a:defRPr/>
            </a:lvl6pPr>
            <a:lvl7pPr marL="0" lvl="6" indent="0" algn="r">
              <a:spcBef>
                <a:spcPts val="0"/>
              </a:spcBef>
              <a:spcAft>
                <a:spcPts val="0"/>
              </a:spcAft>
              <a:buClr>
                <a:schemeClr val="lt1"/>
              </a:buClr>
              <a:buSzPts val="700"/>
              <a:buFont typeface="Rockwell"/>
              <a:buNone/>
              <a:defRPr/>
            </a:lvl7pPr>
            <a:lvl8pPr marL="0" lvl="7" indent="0" algn="r">
              <a:spcBef>
                <a:spcPts val="0"/>
              </a:spcBef>
              <a:spcAft>
                <a:spcPts val="0"/>
              </a:spcAft>
              <a:buClr>
                <a:schemeClr val="lt1"/>
              </a:buClr>
              <a:buSzPts val="700"/>
              <a:buFont typeface="Rockwell"/>
              <a:buNone/>
              <a:defRPr/>
            </a:lvl8pPr>
            <a:lvl9pPr marL="0" lvl="8" indent="0" algn="r">
              <a:spcBef>
                <a:spcPts val="0"/>
              </a:spcBef>
              <a:spcAft>
                <a:spcPts val="0"/>
              </a:spcAft>
              <a:buClr>
                <a:schemeClr val="lt1"/>
              </a:buClr>
              <a:buSzPts val="700"/>
              <a:buFont typeface="Rockwel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3"/>
        <p:cNvGrpSpPr/>
        <p:nvPr/>
      </p:nvGrpSpPr>
      <p:grpSpPr>
        <a:xfrm>
          <a:off x="0" y="0"/>
          <a:ext cx="0" cy="0"/>
          <a:chOff x="0" y="0"/>
          <a:chExt cx="0" cy="0"/>
        </a:xfrm>
      </p:grpSpPr>
      <p:sp>
        <p:nvSpPr>
          <p:cNvPr id="144" name="Google Shape;144;p25"/>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700"/>
              <a:buFont typeface="Rockwell"/>
              <a:buNone/>
              <a:defRPr/>
            </a:lvl1pPr>
            <a:lvl2pPr marL="0" lvl="1" indent="0" algn="r">
              <a:spcBef>
                <a:spcPts val="0"/>
              </a:spcBef>
              <a:spcAft>
                <a:spcPts val="0"/>
              </a:spcAft>
              <a:buClr>
                <a:srgbClr val="888888"/>
              </a:buClr>
              <a:buSzPts val="700"/>
              <a:buFont typeface="Rockwell"/>
              <a:buNone/>
              <a:defRPr/>
            </a:lvl2pPr>
            <a:lvl3pPr marL="0" lvl="2" indent="0" algn="r">
              <a:spcBef>
                <a:spcPts val="0"/>
              </a:spcBef>
              <a:spcAft>
                <a:spcPts val="0"/>
              </a:spcAft>
              <a:buClr>
                <a:srgbClr val="888888"/>
              </a:buClr>
              <a:buSzPts val="700"/>
              <a:buFont typeface="Rockwell"/>
              <a:buNone/>
              <a:defRPr/>
            </a:lvl3pPr>
            <a:lvl4pPr marL="0" lvl="3" indent="0" algn="r">
              <a:spcBef>
                <a:spcPts val="0"/>
              </a:spcBef>
              <a:spcAft>
                <a:spcPts val="0"/>
              </a:spcAft>
              <a:buClr>
                <a:srgbClr val="888888"/>
              </a:buClr>
              <a:buSzPts val="700"/>
              <a:buFont typeface="Rockwell"/>
              <a:buNone/>
              <a:defRPr/>
            </a:lvl4pPr>
            <a:lvl5pPr marL="0" lvl="4" indent="0" algn="r">
              <a:spcBef>
                <a:spcPts val="0"/>
              </a:spcBef>
              <a:spcAft>
                <a:spcPts val="0"/>
              </a:spcAft>
              <a:buClr>
                <a:srgbClr val="888888"/>
              </a:buClr>
              <a:buSzPts val="700"/>
              <a:buFont typeface="Rockwell"/>
              <a:buNone/>
              <a:defRPr/>
            </a:lvl5pPr>
            <a:lvl6pPr marL="0" lvl="5" indent="0" algn="r">
              <a:spcBef>
                <a:spcPts val="0"/>
              </a:spcBef>
              <a:spcAft>
                <a:spcPts val="0"/>
              </a:spcAft>
              <a:buClr>
                <a:srgbClr val="888888"/>
              </a:buClr>
              <a:buSzPts val="700"/>
              <a:buFont typeface="Rockwell"/>
              <a:buNone/>
              <a:defRPr/>
            </a:lvl6pPr>
            <a:lvl7pPr marL="0" lvl="6" indent="0" algn="r">
              <a:spcBef>
                <a:spcPts val="0"/>
              </a:spcBef>
              <a:spcAft>
                <a:spcPts val="0"/>
              </a:spcAft>
              <a:buClr>
                <a:srgbClr val="888888"/>
              </a:buClr>
              <a:buSzPts val="700"/>
              <a:buFont typeface="Rockwell"/>
              <a:buNone/>
              <a:defRPr/>
            </a:lvl7pPr>
            <a:lvl8pPr marL="0" lvl="7" indent="0" algn="r">
              <a:spcBef>
                <a:spcPts val="0"/>
              </a:spcBef>
              <a:spcAft>
                <a:spcPts val="0"/>
              </a:spcAft>
              <a:buClr>
                <a:srgbClr val="888888"/>
              </a:buClr>
              <a:buSzPts val="700"/>
              <a:buFont typeface="Rockwell"/>
              <a:buNone/>
              <a:defRPr/>
            </a:lvl8pPr>
            <a:lvl9pPr marL="0" lvl="8" indent="0" algn="r">
              <a:spcBef>
                <a:spcPts val="0"/>
              </a:spcBef>
              <a:spcAft>
                <a:spcPts val="0"/>
              </a:spcAft>
              <a:buClr>
                <a:srgbClr val="888888"/>
              </a:buClr>
              <a:buSzPts val="700"/>
              <a:buFont typeface="Rockwel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21"/>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lt1"/>
              </a:buClr>
              <a:buSzPts val="2800"/>
              <a:buFont typeface="Bookman Old Style"/>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9" name="Google Shape;19;p21"/>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noAutofit/>
          </a:bodyPr>
          <a:lstStyle>
            <a:lvl1pPr marL="457200" lvl="0" indent="-311150" algn="l">
              <a:lnSpc>
                <a:spcPct val="120000"/>
              </a:lnSpc>
              <a:spcBef>
                <a:spcPts val="0"/>
              </a:spcBef>
              <a:spcAft>
                <a:spcPts val="0"/>
              </a:spcAft>
              <a:buClr>
                <a:schemeClr val="lt1"/>
              </a:buClr>
              <a:buSzPts val="1300"/>
              <a:buChar char="●"/>
              <a:defRPr/>
            </a:lvl1pPr>
            <a:lvl2pPr marL="914400" lvl="1" indent="-298450" algn="l">
              <a:lnSpc>
                <a:spcPct val="120000"/>
              </a:lnSpc>
              <a:spcBef>
                <a:spcPts val="1600"/>
              </a:spcBef>
              <a:spcAft>
                <a:spcPts val="0"/>
              </a:spcAft>
              <a:buClr>
                <a:schemeClr val="lt1"/>
              </a:buClr>
              <a:buSzPts val="1100"/>
              <a:buChar char="○"/>
              <a:defRPr/>
            </a:lvl2pPr>
            <a:lvl3pPr marL="1371600" lvl="2" indent="-298450" algn="l">
              <a:lnSpc>
                <a:spcPct val="120000"/>
              </a:lnSpc>
              <a:spcBef>
                <a:spcPts val="1600"/>
              </a:spcBef>
              <a:spcAft>
                <a:spcPts val="0"/>
              </a:spcAft>
              <a:buClr>
                <a:schemeClr val="lt1"/>
              </a:buClr>
              <a:buSzPts val="1100"/>
              <a:buChar char="■"/>
              <a:defRPr/>
            </a:lvl3pPr>
            <a:lvl4pPr marL="1828800" lvl="3" indent="-298450" algn="l">
              <a:lnSpc>
                <a:spcPct val="120000"/>
              </a:lnSpc>
              <a:spcBef>
                <a:spcPts val="1600"/>
              </a:spcBef>
              <a:spcAft>
                <a:spcPts val="0"/>
              </a:spcAft>
              <a:buClr>
                <a:schemeClr val="lt1"/>
              </a:buClr>
              <a:buSzPts val="1100"/>
              <a:buChar char="●"/>
              <a:defRPr/>
            </a:lvl4pPr>
            <a:lvl5pPr marL="2286000" lvl="4" indent="-298450" algn="l">
              <a:lnSpc>
                <a:spcPct val="120000"/>
              </a:lnSpc>
              <a:spcBef>
                <a:spcPts val="1600"/>
              </a:spcBef>
              <a:spcAft>
                <a:spcPts val="0"/>
              </a:spcAft>
              <a:buClr>
                <a:schemeClr val="lt1"/>
              </a:buClr>
              <a:buSzPts val="1100"/>
              <a:buChar char="○"/>
              <a:defRPr/>
            </a:lvl5pPr>
            <a:lvl6pPr marL="2743200" lvl="5" indent="-298450" algn="l">
              <a:lnSpc>
                <a:spcPct val="120000"/>
              </a:lnSpc>
              <a:spcBef>
                <a:spcPts val="1600"/>
              </a:spcBef>
              <a:spcAft>
                <a:spcPts val="0"/>
              </a:spcAft>
              <a:buClr>
                <a:schemeClr val="lt1"/>
              </a:buClr>
              <a:buSzPts val="1100"/>
              <a:buChar char="■"/>
              <a:defRPr/>
            </a:lvl6pPr>
            <a:lvl7pPr marL="3200400" lvl="6" indent="-298450" algn="l">
              <a:lnSpc>
                <a:spcPct val="120000"/>
              </a:lnSpc>
              <a:spcBef>
                <a:spcPts val="1600"/>
              </a:spcBef>
              <a:spcAft>
                <a:spcPts val="0"/>
              </a:spcAft>
              <a:buClr>
                <a:schemeClr val="lt1"/>
              </a:buClr>
              <a:buSzPts val="1100"/>
              <a:buChar char="●"/>
              <a:defRPr/>
            </a:lvl7pPr>
            <a:lvl8pPr marL="3657600" lvl="7" indent="-298450" algn="l">
              <a:lnSpc>
                <a:spcPct val="120000"/>
              </a:lnSpc>
              <a:spcBef>
                <a:spcPts val="1600"/>
              </a:spcBef>
              <a:spcAft>
                <a:spcPts val="0"/>
              </a:spcAft>
              <a:buClr>
                <a:schemeClr val="lt1"/>
              </a:buClr>
              <a:buSzPts val="1100"/>
              <a:buChar char="○"/>
              <a:defRPr/>
            </a:lvl8pPr>
            <a:lvl9pPr marL="4114800" lvl="8" indent="-298450" algn="l">
              <a:lnSpc>
                <a:spcPct val="120000"/>
              </a:lnSpc>
              <a:spcBef>
                <a:spcPts val="1600"/>
              </a:spcBef>
              <a:spcAft>
                <a:spcPts val="1600"/>
              </a:spcAft>
              <a:buClr>
                <a:schemeClr val="lt1"/>
              </a:buClr>
              <a:buSzPts val="1100"/>
              <a:buChar char="■"/>
              <a:defRPr/>
            </a:lvl9pPr>
          </a:lstStyle>
          <a:p>
            <a:endParaRPr/>
          </a:p>
        </p:txBody>
      </p:sp>
      <p:sp>
        <p:nvSpPr>
          <p:cNvPr id="20" name="Google Shape;20;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spcBef>
                <a:spcPts val="0"/>
              </a:spcBef>
              <a:spcAft>
                <a:spcPts val="0"/>
              </a:spcAft>
              <a:buClr>
                <a:schemeClr val="lt1"/>
              </a:buClr>
              <a:buSzPts val="750"/>
              <a:buFont typeface="Rockwell"/>
              <a:buNone/>
              <a:defRPr sz="750" b="0" i="0" u="none" strike="noStrike" cap="none">
                <a:solidFill>
                  <a:schemeClr val="lt1"/>
                </a:solidFill>
                <a:latin typeface="Rockwell"/>
                <a:ea typeface="Rockwell"/>
                <a:cs typeface="Rockwell"/>
                <a:sym typeface="Rockwell"/>
              </a:defRPr>
            </a:lvl1pPr>
            <a:lvl2pPr marL="0" marR="0" lvl="1" indent="0" algn="r">
              <a:spcBef>
                <a:spcPts val="0"/>
              </a:spcBef>
              <a:spcAft>
                <a:spcPts val="0"/>
              </a:spcAft>
              <a:buClr>
                <a:schemeClr val="lt1"/>
              </a:buClr>
              <a:buSzPts val="750"/>
              <a:buFont typeface="Rockwell"/>
              <a:buNone/>
              <a:defRPr sz="750" b="0" i="0" u="none" strike="noStrike" cap="none">
                <a:solidFill>
                  <a:schemeClr val="lt1"/>
                </a:solidFill>
                <a:latin typeface="Rockwell"/>
                <a:ea typeface="Rockwell"/>
                <a:cs typeface="Rockwell"/>
                <a:sym typeface="Rockwell"/>
              </a:defRPr>
            </a:lvl2pPr>
            <a:lvl3pPr marL="0" marR="0" lvl="2" indent="0" algn="r">
              <a:spcBef>
                <a:spcPts val="0"/>
              </a:spcBef>
              <a:spcAft>
                <a:spcPts val="0"/>
              </a:spcAft>
              <a:buClr>
                <a:schemeClr val="lt1"/>
              </a:buClr>
              <a:buSzPts val="750"/>
              <a:buFont typeface="Rockwell"/>
              <a:buNone/>
              <a:defRPr sz="750" b="0" i="0" u="none" strike="noStrike" cap="none">
                <a:solidFill>
                  <a:schemeClr val="lt1"/>
                </a:solidFill>
                <a:latin typeface="Rockwell"/>
                <a:ea typeface="Rockwell"/>
                <a:cs typeface="Rockwell"/>
                <a:sym typeface="Rockwell"/>
              </a:defRPr>
            </a:lvl3pPr>
            <a:lvl4pPr marL="0" marR="0" lvl="3" indent="0" algn="r">
              <a:spcBef>
                <a:spcPts val="0"/>
              </a:spcBef>
              <a:spcAft>
                <a:spcPts val="0"/>
              </a:spcAft>
              <a:buClr>
                <a:schemeClr val="lt1"/>
              </a:buClr>
              <a:buSzPts val="750"/>
              <a:buFont typeface="Rockwell"/>
              <a:buNone/>
              <a:defRPr sz="750" b="0" i="0" u="none" strike="noStrike" cap="none">
                <a:solidFill>
                  <a:schemeClr val="lt1"/>
                </a:solidFill>
                <a:latin typeface="Rockwell"/>
                <a:ea typeface="Rockwell"/>
                <a:cs typeface="Rockwell"/>
                <a:sym typeface="Rockwell"/>
              </a:defRPr>
            </a:lvl4pPr>
            <a:lvl5pPr marL="0" marR="0" lvl="4" indent="0" algn="r">
              <a:spcBef>
                <a:spcPts val="0"/>
              </a:spcBef>
              <a:spcAft>
                <a:spcPts val="0"/>
              </a:spcAft>
              <a:buClr>
                <a:schemeClr val="lt1"/>
              </a:buClr>
              <a:buSzPts val="750"/>
              <a:buFont typeface="Rockwell"/>
              <a:buNone/>
              <a:defRPr sz="750" b="0" i="0" u="none" strike="noStrike" cap="none">
                <a:solidFill>
                  <a:schemeClr val="lt1"/>
                </a:solidFill>
                <a:latin typeface="Rockwell"/>
                <a:ea typeface="Rockwell"/>
                <a:cs typeface="Rockwell"/>
                <a:sym typeface="Rockwell"/>
              </a:defRPr>
            </a:lvl5pPr>
            <a:lvl6pPr marL="0" marR="0" lvl="5" indent="0" algn="r">
              <a:spcBef>
                <a:spcPts val="0"/>
              </a:spcBef>
              <a:spcAft>
                <a:spcPts val="0"/>
              </a:spcAft>
              <a:buClr>
                <a:schemeClr val="lt1"/>
              </a:buClr>
              <a:buSzPts val="750"/>
              <a:buFont typeface="Rockwell"/>
              <a:buNone/>
              <a:defRPr sz="750" b="0" i="0" u="none" strike="noStrike" cap="none">
                <a:solidFill>
                  <a:schemeClr val="lt1"/>
                </a:solidFill>
                <a:latin typeface="Rockwell"/>
                <a:ea typeface="Rockwell"/>
                <a:cs typeface="Rockwell"/>
                <a:sym typeface="Rockwell"/>
              </a:defRPr>
            </a:lvl6pPr>
            <a:lvl7pPr marL="0" marR="0" lvl="6" indent="0" algn="r">
              <a:spcBef>
                <a:spcPts val="0"/>
              </a:spcBef>
              <a:spcAft>
                <a:spcPts val="0"/>
              </a:spcAft>
              <a:buClr>
                <a:schemeClr val="lt1"/>
              </a:buClr>
              <a:buSzPts val="750"/>
              <a:buFont typeface="Rockwell"/>
              <a:buNone/>
              <a:defRPr sz="750" b="0" i="0" u="none" strike="noStrike" cap="none">
                <a:solidFill>
                  <a:schemeClr val="lt1"/>
                </a:solidFill>
                <a:latin typeface="Rockwell"/>
                <a:ea typeface="Rockwell"/>
                <a:cs typeface="Rockwell"/>
                <a:sym typeface="Rockwell"/>
              </a:defRPr>
            </a:lvl7pPr>
            <a:lvl8pPr marL="0" marR="0" lvl="7" indent="0" algn="r">
              <a:spcBef>
                <a:spcPts val="0"/>
              </a:spcBef>
              <a:spcAft>
                <a:spcPts val="0"/>
              </a:spcAft>
              <a:buClr>
                <a:schemeClr val="lt1"/>
              </a:buClr>
              <a:buSzPts val="750"/>
              <a:buFont typeface="Rockwell"/>
              <a:buNone/>
              <a:defRPr sz="750" b="0" i="0" u="none" strike="noStrike" cap="none">
                <a:solidFill>
                  <a:schemeClr val="lt1"/>
                </a:solidFill>
                <a:latin typeface="Rockwell"/>
                <a:ea typeface="Rockwell"/>
                <a:cs typeface="Rockwell"/>
                <a:sym typeface="Rockwell"/>
              </a:defRPr>
            </a:lvl8pPr>
            <a:lvl9pPr marL="0" marR="0" lvl="8" indent="0" algn="r">
              <a:spcBef>
                <a:spcPts val="0"/>
              </a:spcBef>
              <a:spcAft>
                <a:spcPts val="0"/>
              </a:spcAft>
              <a:buClr>
                <a:schemeClr val="lt1"/>
              </a:buClr>
              <a:buSzPts val="750"/>
              <a:buFont typeface="Rockwell"/>
              <a:buNone/>
              <a:defRPr sz="75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2"/>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2"/>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700"/>
              <a:buFont typeface="Rockwell"/>
              <a:buNone/>
              <a:defRPr/>
            </a:lvl1pPr>
            <a:lvl2pPr marL="0" lvl="1" indent="0" algn="r">
              <a:spcBef>
                <a:spcPts val="0"/>
              </a:spcBef>
              <a:spcAft>
                <a:spcPts val="0"/>
              </a:spcAft>
              <a:buClr>
                <a:schemeClr val="lt1"/>
              </a:buClr>
              <a:buSzPts val="700"/>
              <a:buFont typeface="Rockwell"/>
              <a:buNone/>
              <a:defRPr/>
            </a:lvl2pPr>
            <a:lvl3pPr marL="0" lvl="2" indent="0" algn="r">
              <a:spcBef>
                <a:spcPts val="0"/>
              </a:spcBef>
              <a:spcAft>
                <a:spcPts val="0"/>
              </a:spcAft>
              <a:buClr>
                <a:schemeClr val="lt1"/>
              </a:buClr>
              <a:buSzPts val="700"/>
              <a:buFont typeface="Rockwell"/>
              <a:buNone/>
              <a:defRPr/>
            </a:lvl3pPr>
            <a:lvl4pPr marL="0" lvl="3" indent="0" algn="r">
              <a:spcBef>
                <a:spcPts val="0"/>
              </a:spcBef>
              <a:spcAft>
                <a:spcPts val="0"/>
              </a:spcAft>
              <a:buClr>
                <a:schemeClr val="lt1"/>
              </a:buClr>
              <a:buSzPts val="700"/>
              <a:buFont typeface="Rockwell"/>
              <a:buNone/>
              <a:defRPr/>
            </a:lvl4pPr>
            <a:lvl5pPr marL="0" lvl="4" indent="0" algn="r">
              <a:spcBef>
                <a:spcPts val="0"/>
              </a:spcBef>
              <a:spcAft>
                <a:spcPts val="0"/>
              </a:spcAft>
              <a:buClr>
                <a:schemeClr val="lt1"/>
              </a:buClr>
              <a:buSzPts val="700"/>
              <a:buFont typeface="Rockwell"/>
              <a:buNone/>
              <a:defRPr/>
            </a:lvl5pPr>
            <a:lvl6pPr marL="0" lvl="5" indent="0" algn="r">
              <a:spcBef>
                <a:spcPts val="0"/>
              </a:spcBef>
              <a:spcAft>
                <a:spcPts val="0"/>
              </a:spcAft>
              <a:buClr>
                <a:schemeClr val="lt1"/>
              </a:buClr>
              <a:buSzPts val="700"/>
              <a:buFont typeface="Rockwell"/>
              <a:buNone/>
              <a:defRPr/>
            </a:lvl6pPr>
            <a:lvl7pPr marL="0" lvl="6" indent="0" algn="r">
              <a:spcBef>
                <a:spcPts val="0"/>
              </a:spcBef>
              <a:spcAft>
                <a:spcPts val="0"/>
              </a:spcAft>
              <a:buClr>
                <a:schemeClr val="lt1"/>
              </a:buClr>
              <a:buSzPts val="700"/>
              <a:buFont typeface="Rockwell"/>
              <a:buNone/>
              <a:defRPr/>
            </a:lvl7pPr>
            <a:lvl8pPr marL="0" lvl="7" indent="0" algn="r">
              <a:spcBef>
                <a:spcPts val="0"/>
              </a:spcBef>
              <a:spcAft>
                <a:spcPts val="0"/>
              </a:spcAft>
              <a:buClr>
                <a:schemeClr val="lt1"/>
              </a:buClr>
              <a:buSzPts val="700"/>
              <a:buFont typeface="Rockwell"/>
              <a:buNone/>
              <a:defRPr/>
            </a:lvl8pPr>
            <a:lvl9pPr marL="0" lvl="8" indent="0" algn="r">
              <a:spcBef>
                <a:spcPts val="0"/>
              </a:spcBef>
              <a:spcAft>
                <a:spcPts val="0"/>
              </a:spcAft>
              <a:buClr>
                <a:schemeClr val="lt1"/>
              </a:buClr>
              <a:buSzPts val="700"/>
              <a:buFont typeface="Rockwel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3"/>
          <p:cNvSpPr txBox="1">
            <a:spLocks noGrp="1"/>
          </p:cNvSpPr>
          <p:nvPr>
            <p:ph type="title"/>
          </p:nvPr>
        </p:nvSpPr>
        <p:spPr>
          <a:xfrm>
            <a:off x="685347" y="457200"/>
            <a:ext cx="7765321" cy="99474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3"/>
          <p:cNvSpPr txBox="1">
            <a:spLocks noGrp="1"/>
          </p:cNvSpPr>
          <p:nvPr>
            <p:ph type="body" idx="1"/>
          </p:nvPr>
        </p:nvSpPr>
        <p:spPr>
          <a:xfrm>
            <a:off x="685346" y="1572048"/>
            <a:ext cx="7765322" cy="277135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Clr>
                <a:schemeClr val="lt1"/>
              </a:buClr>
              <a:buSzPts val="1800"/>
              <a:buChar char="•"/>
              <a:defRPr/>
            </a:lvl1pPr>
            <a:lvl2pPr marL="914400" lvl="1" indent="-342900" algn="l">
              <a:lnSpc>
                <a:spcPct val="120000"/>
              </a:lnSpc>
              <a:spcBef>
                <a:spcPts val="375"/>
              </a:spcBef>
              <a:spcAft>
                <a:spcPts val="0"/>
              </a:spcAft>
              <a:buClr>
                <a:schemeClr val="lt1"/>
              </a:buClr>
              <a:buSzPts val="1800"/>
              <a:buChar char="•"/>
              <a:defRPr/>
            </a:lvl2pPr>
            <a:lvl3pPr marL="1371600" lvl="2" indent="-342900" algn="l">
              <a:lnSpc>
                <a:spcPct val="120000"/>
              </a:lnSpc>
              <a:spcBef>
                <a:spcPts val="375"/>
              </a:spcBef>
              <a:spcAft>
                <a:spcPts val="0"/>
              </a:spcAft>
              <a:buClr>
                <a:schemeClr val="lt1"/>
              </a:buClr>
              <a:buSzPts val="1800"/>
              <a:buChar char="•"/>
              <a:defRPr/>
            </a:lvl3pPr>
            <a:lvl4pPr marL="1828800" lvl="3" indent="-342900" algn="l">
              <a:lnSpc>
                <a:spcPct val="120000"/>
              </a:lnSpc>
              <a:spcBef>
                <a:spcPts val="375"/>
              </a:spcBef>
              <a:spcAft>
                <a:spcPts val="0"/>
              </a:spcAft>
              <a:buClr>
                <a:schemeClr val="lt1"/>
              </a:buClr>
              <a:buSzPts val="1800"/>
              <a:buChar char="•"/>
              <a:defRPr/>
            </a:lvl4pPr>
            <a:lvl5pPr marL="2286000" lvl="4" indent="-342900" algn="l">
              <a:lnSpc>
                <a:spcPct val="120000"/>
              </a:lnSpc>
              <a:spcBef>
                <a:spcPts val="375"/>
              </a:spcBef>
              <a:spcAft>
                <a:spcPts val="0"/>
              </a:spcAft>
              <a:buClr>
                <a:schemeClr val="lt1"/>
              </a:buClr>
              <a:buSzPts val="1800"/>
              <a:buChar char="•"/>
              <a:defRPr/>
            </a:lvl5pPr>
            <a:lvl6pPr marL="2743200" lvl="5" indent="-342900" algn="l">
              <a:lnSpc>
                <a:spcPct val="120000"/>
              </a:lnSpc>
              <a:spcBef>
                <a:spcPts val="375"/>
              </a:spcBef>
              <a:spcAft>
                <a:spcPts val="0"/>
              </a:spcAft>
              <a:buClr>
                <a:schemeClr val="lt1"/>
              </a:buClr>
              <a:buSzPts val="1800"/>
              <a:buChar char="•"/>
              <a:defRPr/>
            </a:lvl6pPr>
            <a:lvl7pPr marL="3200400" lvl="6" indent="-342900" algn="l">
              <a:lnSpc>
                <a:spcPct val="120000"/>
              </a:lnSpc>
              <a:spcBef>
                <a:spcPts val="375"/>
              </a:spcBef>
              <a:spcAft>
                <a:spcPts val="0"/>
              </a:spcAft>
              <a:buClr>
                <a:schemeClr val="lt1"/>
              </a:buClr>
              <a:buSzPts val="1800"/>
              <a:buChar char="•"/>
              <a:defRPr/>
            </a:lvl7pPr>
            <a:lvl8pPr marL="3657600" lvl="7" indent="-342900" algn="l">
              <a:lnSpc>
                <a:spcPct val="120000"/>
              </a:lnSpc>
              <a:spcBef>
                <a:spcPts val="375"/>
              </a:spcBef>
              <a:spcAft>
                <a:spcPts val="0"/>
              </a:spcAft>
              <a:buClr>
                <a:schemeClr val="lt1"/>
              </a:buClr>
              <a:buSzPts val="1800"/>
              <a:buChar char="•"/>
              <a:defRPr/>
            </a:lvl8pPr>
            <a:lvl9pPr marL="4114800" lvl="8" indent="-342900" algn="l">
              <a:lnSpc>
                <a:spcPct val="120000"/>
              </a:lnSpc>
              <a:spcBef>
                <a:spcPts val="375"/>
              </a:spcBef>
              <a:spcAft>
                <a:spcPts val="0"/>
              </a:spcAft>
              <a:buClr>
                <a:schemeClr val="lt1"/>
              </a:buClr>
              <a:buSzPts val="1800"/>
              <a:buChar char="•"/>
              <a:defRPr/>
            </a:lvl9pPr>
          </a:lstStyle>
          <a:p>
            <a:endParaRPr/>
          </a:p>
        </p:txBody>
      </p:sp>
      <p:sp>
        <p:nvSpPr>
          <p:cNvPr id="28" name="Google Shape;28;p23"/>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3"/>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3"/>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6"/>
          <p:cNvSpPr txBox="1">
            <a:spLocks noGrp="1"/>
          </p:cNvSpPr>
          <p:nvPr>
            <p:ph type="title"/>
          </p:nvPr>
        </p:nvSpPr>
        <p:spPr>
          <a:xfrm>
            <a:off x="921933" y="492920"/>
            <a:ext cx="7300134" cy="213955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2550"/>
              <a:buFont typeface="Bookman Old Style"/>
              <a:buNone/>
              <a:defRPr sz="25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6"/>
          <p:cNvSpPr txBox="1">
            <a:spLocks noGrp="1"/>
          </p:cNvSpPr>
          <p:nvPr>
            <p:ph type="body" idx="1"/>
          </p:nvPr>
        </p:nvSpPr>
        <p:spPr>
          <a:xfrm>
            <a:off x="921933" y="2701529"/>
            <a:ext cx="7300134" cy="1125140"/>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800"/>
              <a:buNone/>
              <a:defRPr sz="1800">
                <a:solidFill>
                  <a:schemeClr val="lt1"/>
                </a:solidFill>
              </a:defRPr>
            </a:lvl1pPr>
            <a:lvl2pPr marL="914400" lvl="1" indent="-228600" algn="l">
              <a:lnSpc>
                <a:spcPct val="120000"/>
              </a:lnSpc>
              <a:spcBef>
                <a:spcPts val="375"/>
              </a:spcBef>
              <a:spcAft>
                <a:spcPts val="0"/>
              </a:spcAft>
              <a:buClr>
                <a:schemeClr val="lt1"/>
              </a:buClr>
              <a:buSzPts val="1500"/>
              <a:buNone/>
              <a:defRPr sz="1500">
                <a:solidFill>
                  <a:schemeClr val="lt1"/>
                </a:solidFill>
              </a:defRPr>
            </a:lvl2pPr>
            <a:lvl3pPr marL="1371600" lvl="2" indent="-228600" algn="l">
              <a:lnSpc>
                <a:spcPct val="120000"/>
              </a:lnSpc>
              <a:spcBef>
                <a:spcPts val="375"/>
              </a:spcBef>
              <a:spcAft>
                <a:spcPts val="0"/>
              </a:spcAft>
              <a:buClr>
                <a:schemeClr val="lt1"/>
              </a:buClr>
              <a:buSzPts val="1350"/>
              <a:buNone/>
              <a:defRPr sz="1350">
                <a:solidFill>
                  <a:schemeClr val="lt1"/>
                </a:solidFill>
              </a:defRPr>
            </a:lvl3pPr>
            <a:lvl4pPr marL="1828800" lvl="3" indent="-228600" algn="l">
              <a:lnSpc>
                <a:spcPct val="120000"/>
              </a:lnSpc>
              <a:spcBef>
                <a:spcPts val="375"/>
              </a:spcBef>
              <a:spcAft>
                <a:spcPts val="0"/>
              </a:spcAft>
              <a:buClr>
                <a:schemeClr val="lt1"/>
              </a:buClr>
              <a:buSzPts val="1200"/>
              <a:buNone/>
              <a:defRPr sz="1200">
                <a:solidFill>
                  <a:schemeClr val="lt1"/>
                </a:solidFill>
              </a:defRPr>
            </a:lvl4pPr>
            <a:lvl5pPr marL="2286000" lvl="4" indent="-228600" algn="l">
              <a:lnSpc>
                <a:spcPct val="120000"/>
              </a:lnSpc>
              <a:spcBef>
                <a:spcPts val="375"/>
              </a:spcBef>
              <a:spcAft>
                <a:spcPts val="0"/>
              </a:spcAft>
              <a:buClr>
                <a:schemeClr val="lt1"/>
              </a:buClr>
              <a:buSzPts val="1200"/>
              <a:buNone/>
              <a:defRPr sz="1200">
                <a:solidFill>
                  <a:schemeClr val="lt1"/>
                </a:solidFill>
              </a:defRPr>
            </a:lvl5pPr>
            <a:lvl6pPr marL="2743200" lvl="5" indent="-228600" algn="l">
              <a:lnSpc>
                <a:spcPct val="120000"/>
              </a:lnSpc>
              <a:spcBef>
                <a:spcPts val="375"/>
              </a:spcBef>
              <a:spcAft>
                <a:spcPts val="0"/>
              </a:spcAft>
              <a:buClr>
                <a:schemeClr val="lt1"/>
              </a:buClr>
              <a:buSzPts val="1200"/>
              <a:buNone/>
              <a:defRPr sz="1200">
                <a:solidFill>
                  <a:schemeClr val="lt1"/>
                </a:solidFill>
              </a:defRPr>
            </a:lvl6pPr>
            <a:lvl7pPr marL="3200400" lvl="6" indent="-228600" algn="l">
              <a:lnSpc>
                <a:spcPct val="120000"/>
              </a:lnSpc>
              <a:spcBef>
                <a:spcPts val="375"/>
              </a:spcBef>
              <a:spcAft>
                <a:spcPts val="0"/>
              </a:spcAft>
              <a:buClr>
                <a:schemeClr val="lt1"/>
              </a:buClr>
              <a:buSzPts val="1200"/>
              <a:buNone/>
              <a:defRPr sz="1200">
                <a:solidFill>
                  <a:schemeClr val="lt1"/>
                </a:solidFill>
              </a:defRPr>
            </a:lvl7pPr>
            <a:lvl8pPr marL="3657600" lvl="7" indent="-228600" algn="l">
              <a:lnSpc>
                <a:spcPct val="120000"/>
              </a:lnSpc>
              <a:spcBef>
                <a:spcPts val="375"/>
              </a:spcBef>
              <a:spcAft>
                <a:spcPts val="0"/>
              </a:spcAft>
              <a:buClr>
                <a:schemeClr val="lt1"/>
              </a:buClr>
              <a:buSzPts val="1200"/>
              <a:buNone/>
              <a:defRPr sz="1200">
                <a:solidFill>
                  <a:schemeClr val="lt1"/>
                </a:solidFill>
              </a:defRPr>
            </a:lvl8pPr>
            <a:lvl9pPr marL="4114800" lvl="8" indent="-228600" algn="l">
              <a:lnSpc>
                <a:spcPct val="120000"/>
              </a:lnSpc>
              <a:spcBef>
                <a:spcPts val="375"/>
              </a:spcBef>
              <a:spcAft>
                <a:spcPts val="0"/>
              </a:spcAft>
              <a:buClr>
                <a:schemeClr val="lt1"/>
              </a:buClr>
              <a:buSzPts val="1200"/>
              <a:buNone/>
              <a:defRPr sz="1200">
                <a:solidFill>
                  <a:schemeClr val="lt1"/>
                </a:solidFill>
              </a:defRPr>
            </a:lvl9pPr>
          </a:lstStyle>
          <a:p>
            <a:endParaRPr/>
          </a:p>
        </p:txBody>
      </p:sp>
      <p:sp>
        <p:nvSpPr>
          <p:cNvPr id="34" name="Google Shape;34;p26"/>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6"/>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6"/>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700"/>
              <a:buFont typeface="Rockwell"/>
              <a:buNone/>
              <a:defRPr/>
            </a:lvl1pPr>
            <a:lvl2pPr marL="0" lvl="1" indent="0" algn="r">
              <a:spcBef>
                <a:spcPts val="0"/>
              </a:spcBef>
              <a:spcAft>
                <a:spcPts val="0"/>
              </a:spcAft>
              <a:buClr>
                <a:schemeClr val="lt1"/>
              </a:buClr>
              <a:buSzPts val="700"/>
              <a:buFont typeface="Rockwell"/>
              <a:buNone/>
              <a:defRPr/>
            </a:lvl2pPr>
            <a:lvl3pPr marL="0" lvl="2" indent="0" algn="r">
              <a:spcBef>
                <a:spcPts val="0"/>
              </a:spcBef>
              <a:spcAft>
                <a:spcPts val="0"/>
              </a:spcAft>
              <a:buClr>
                <a:schemeClr val="lt1"/>
              </a:buClr>
              <a:buSzPts val="700"/>
              <a:buFont typeface="Rockwell"/>
              <a:buNone/>
              <a:defRPr/>
            </a:lvl3pPr>
            <a:lvl4pPr marL="0" lvl="3" indent="0" algn="r">
              <a:spcBef>
                <a:spcPts val="0"/>
              </a:spcBef>
              <a:spcAft>
                <a:spcPts val="0"/>
              </a:spcAft>
              <a:buClr>
                <a:schemeClr val="lt1"/>
              </a:buClr>
              <a:buSzPts val="700"/>
              <a:buFont typeface="Rockwell"/>
              <a:buNone/>
              <a:defRPr/>
            </a:lvl4pPr>
            <a:lvl5pPr marL="0" lvl="4" indent="0" algn="r">
              <a:spcBef>
                <a:spcPts val="0"/>
              </a:spcBef>
              <a:spcAft>
                <a:spcPts val="0"/>
              </a:spcAft>
              <a:buClr>
                <a:schemeClr val="lt1"/>
              </a:buClr>
              <a:buSzPts val="700"/>
              <a:buFont typeface="Rockwell"/>
              <a:buNone/>
              <a:defRPr/>
            </a:lvl5pPr>
            <a:lvl6pPr marL="0" lvl="5" indent="0" algn="r">
              <a:spcBef>
                <a:spcPts val="0"/>
              </a:spcBef>
              <a:spcAft>
                <a:spcPts val="0"/>
              </a:spcAft>
              <a:buClr>
                <a:schemeClr val="lt1"/>
              </a:buClr>
              <a:buSzPts val="700"/>
              <a:buFont typeface="Rockwell"/>
              <a:buNone/>
              <a:defRPr/>
            </a:lvl6pPr>
            <a:lvl7pPr marL="0" lvl="6" indent="0" algn="r">
              <a:spcBef>
                <a:spcPts val="0"/>
              </a:spcBef>
              <a:spcAft>
                <a:spcPts val="0"/>
              </a:spcAft>
              <a:buClr>
                <a:schemeClr val="lt1"/>
              </a:buClr>
              <a:buSzPts val="700"/>
              <a:buFont typeface="Rockwell"/>
              <a:buNone/>
              <a:defRPr/>
            </a:lvl7pPr>
            <a:lvl8pPr marL="0" lvl="7" indent="0" algn="r">
              <a:spcBef>
                <a:spcPts val="0"/>
              </a:spcBef>
              <a:spcAft>
                <a:spcPts val="0"/>
              </a:spcAft>
              <a:buClr>
                <a:schemeClr val="lt1"/>
              </a:buClr>
              <a:buSzPts val="700"/>
              <a:buFont typeface="Rockwell"/>
              <a:buNone/>
              <a:defRPr/>
            </a:lvl8pPr>
            <a:lvl9pPr marL="0" lvl="8" indent="0" algn="r">
              <a:spcBef>
                <a:spcPts val="0"/>
              </a:spcBef>
              <a:spcAft>
                <a:spcPts val="0"/>
              </a:spcAft>
              <a:buClr>
                <a:schemeClr val="lt1"/>
              </a:buClr>
              <a:buSzPts val="700"/>
              <a:buFont typeface="Rockwel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7"/>
          <p:cNvSpPr txBox="1">
            <a:spLocks noGrp="1"/>
          </p:cNvSpPr>
          <p:nvPr>
            <p:ph type="title"/>
          </p:nvPr>
        </p:nvSpPr>
        <p:spPr>
          <a:xfrm>
            <a:off x="685347" y="457200"/>
            <a:ext cx="7765321" cy="99474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7"/>
          <p:cNvSpPr txBox="1">
            <a:spLocks noGrp="1"/>
          </p:cNvSpPr>
          <p:nvPr>
            <p:ph type="body" idx="1"/>
          </p:nvPr>
        </p:nvSpPr>
        <p:spPr>
          <a:xfrm>
            <a:off x="685346" y="1566240"/>
            <a:ext cx="3829503" cy="2777161"/>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Clr>
                <a:schemeClr val="lt1"/>
              </a:buClr>
              <a:buSzPts val="1800"/>
              <a:buChar char="•"/>
              <a:defRPr/>
            </a:lvl1pPr>
            <a:lvl2pPr marL="914400" lvl="1" indent="-342900" algn="l">
              <a:lnSpc>
                <a:spcPct val="120000"/>
              </a:lnSpc>
              <a:spcBef>
                <a:spcPts val="375"/>
              </a:spcBef>
              <a:spcAft>
                <a:spcPts val="0"/>
              </a:spcAft>
              <a:buClr>
                <a:schemeClr val="lt1"/>
              </a:buClr>
              <a:buSzPts val="1800"/>
              <a:buChar char="•"/>
              <a:defRPr/>
            </a:lvl2pPr>
            <a:lvl3pPr marL="1371600" lvl="2" indent="-342900" algn="l">
              <a:lnSpc>
                <a:spcPct val="120000"/>
              </a:lnSpc>
              <a:spcBef>
                <a:spcPts val="375"/>
              </a:spcBef>
              <a:spcAft>
                <a:spcPts val="0"/>
              </a:spcAft>
              <a:buClr>
                <a:schemeClr val="lt1"/>
              </a:buClr>
              <a:buSzPts val="1800"/>
              <a:buChar char="•"/>
              <a:defRPr/>
            </a:lvl3pPr>
            <a:lvl4pPr marL="1828800" lvl="3" indent="-342900" algn="l">
              <a:lnSpc>
                <a:spcPct val="120000"/>
              </a:lnSpc>
              <a:spcBef>
                <a:spcPts val="375"/>
              </a:spcBef>
              <a:spcAft>
                <a:spcPts val="0"/>
              </a:spcAft>
              <a:buClr>
                <a:schemeClr val="lt1"/>
              </a:buClr>
              <a:buSzPts val="1800"/>
              <a:buChar char="•"/>
              <a:defRPr/>
            </a:lvl4pPr>
            <a:lvl5pPr marL="2286000" lvl="4" indent="-342900" algn="l">
              <a:lnSpc>
                <a:spcPct val="120000"/>
              </a:lnSpc>
              <a:spcBef>
                <a:spcPts val="375"/>
              </a:spcBef>
              <a:spcAft>
                <a:spcPts val="0"/>
              </a:spcAft>
              <a:buClr>
                <a:schemeClr val="lt1"/>
              </a:buClr>
              <a:buSzPts val="1800"/>
              <a:buChar char="•"/>
              <a:defRPr/>
            </a:lvl5pPr>
            <a:lvl6pPr marL="2743200" lvl="5" indent="-342900" algn="l">
              <a:lnSpc>
                <a:spcPct val="120000"/>
              </a:lnSpc>
              <a:spcBef>
                <a:spcPts val="375"/>
              </a:spcBef>
              <a:spcAft>
                <a:spcPts val="0"/>
              </a:spcAft>
              <a:buClr>
                <a:schemeClr val="lt1"/>
              </a:buClr>
              <a:buSzPts val="1800"/>
              <a:buChar char="•"/>
              <a:defRPr/>
            </a:lvl6pPr>
            <a:lvl7pPr marL="3200400" lvl="6" indent="-342900" algn="l">
              <a:lnSpc>
                <a:spcPct val="120000"/>
              </a:lnSpc>
              <a:spcBef>
                <a:spcPts val="375"/>
              </a:spcBef>
              <a:spcAft>
                <a:spcPts val="0"/>
              </a:spcAft>
              <a:buClr>
                <a:schemeClr val="lt1"/>
              </a:buClr>
              <a:buSzPts val="1800"/>
              <a:buChar char="•"/>
              <a:defRPr/>
            </a:lvl7pPr>
            <a:lvl8pPr marL="3657600" lvl="7" indent="-342900" algn="l">
              <a:lnSpc>
                <a:spcPct val="120000"/>
              </a:lnSpc>
              <a:spcBef>
                <a:spcPts val="375"/>
              </a:spcBef>
              <a:spcAft>
                <a:spcPts val="0"/>
              </a:spcAft>
              <a:buClr>
                <a:schemeClr val="lt1"/>
              </a:buClr>
              <a:buSzPts val="1800"/>
              <a:buChar char="•"/>
              <a:defRPr/>
            </a:lvl8pPr>
            <a:lvl9pPr marL="4114800" lvl="8" indent="-342900" algn="l">
              <a:lnSpc>
                <a:spcPct val="120000"/>
              </a:lnSpc>
              <a:spcBef>
                <a:spcPts val="375"/>
              </a:spcBef>
              <a:spcAft>
                <a:spcPts val="0"/>
              </a:spcAft>
              <a:buClr>
                <a:schemeClr val="lt1"/>
              </a:buClr>
              <a:buSzPts val="1800"/>
              <a:buChar char="•"/>
              <a:defRPr/>
            </a:lvl9pPr>
          </a:lstStyle>
          <a:p>
            <a:endParaRPr/>
          </a:p>
        </p:txBody>
      </p:sp>
      <p:sp>
        <p:nvSpPr>
          <p:cNvPr id="40" name="Google Shape;40;p27"/>
          <p:cNvSpPr txBox="1">
            <a:spLocks noGrp="1"/>
          </p:cNvSpPr>
          <p:nvPr>
            <p:ph type="body" idx="2"/>
          </p:nvPr>
        </p:nvSpPr>
        <p:spPr>
          <a:xfrm>
            <a:off x="4630052" y="1566240"/>
            <a:ext cx="3820616" cy="2777161"/>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Clr>
                <a:schemeClr val="lt1"/>
              </a:buClr>
              <a:buSzPts val="1800"/>
              <a:buChar char="•"/>
              <a:defRPr/>
            </a:lvl1pPr>
            <a:lvl2pPr marL="914400" lvl="1" indent="-342900" algn="l">
              <a:lnSpc>
                <a:spcPct val="120000"/>
              </a:lnSpc>
              <a:spcBef>
                <a:spcPts val="375"/>
              </a:spcBef>
              <a:spcAft>
                <a:spcPts val="0"/>
              </a:spcAft>
              <a:buClr>
                <a:schemeClr val="lt1"/>
              </a:buClr>
              <a:buSzPts val="1800"/>
              <a:buChar char="•"/>
              <a:defRPr/>
            </a:lvl2pPr>
            <a:lvl3pPr marL="1371600" lvl="2" indent="-342900" algn="l">
              <a:lnSpc>
                <a:spcPct val="120000"/>
              </a:lnSpc>
              <a:spcBef>
                <a:spcPts val="375"/>
              </a:spcBef>
              <a:spcAft>
                <a:spcPts val="0"/>
              </a:spcAft>
              <a:buClr>
                <a:schemeClr val="lt1"/>
              </a:buClr>
              <a:buSzPts val="1800"/>
              <a:buChar char="•"/>
              <a:defRPr/>
            </a:lvl3pPr>
            <a:lvl4pPr marL="1828800" lvl="3" indent="-342900" algn="l">
              <a:lnSpc>
                <a:spcPct val="120000"/>
              </a:lnSpc>
              <a:spcBef>
                <a:spcPts val="375"/>
              </a:spcBef>
              <a:spcAft>
                <a:spcPts val="0"/>
              </a:spcAft>
              <a:buClr>
                <a:schemeClr val="lt1"/>
              </a:buClr>
              <a:buSzPts val="1800"/>
              <a:buChar char="•"/>
              <a:defRPr/>
            </a:lvl4pPr>
            <a:lvl5pPr marL="2286000" lvl="4" indent="-342900" algn="l">
              <a:lnSpc>
                <a:spcPct val="120000"/>
              </a:lnSpc>
              <a:spcBef>
                <a:spcPts val="375"/>
              </a:spcBef>
              <a:spcAft>
                <a:spcPts val="0"/>
              </a:spcAft>
              <a:buClr>
                <a:schemeClr val="lt1"/>
              </a:buClr>
              <a:buSzPts val="1800"/>
              <a:buChar char="•"/>
              <a:defRPr/>
            </a:lvl5pPr>
            <a:lvl6pPr marL="2743200" lvl="5" indent="-342900" algn="l">
              <a:lnSpc>
                <a:spcPct val="120000"/>
              </a:lnSpc>
              <a:spcBef>
                <a:spcPts val="375"/>
              </a:spcBef>
              <a:spcAft>
                <a:spcPts val="0"/>
              </a:spcAft>
              <a:buClr>
                <a:schemeClr val="lt1"/>
              </a:buClr>
              <a:buSzPts val="1800"/>
              <a:buChar char="•"/>
              <a:defRPr/>
            </a:lvl6pPr>
            <a:lvl7pPr marL="3200400" lvl="6" indent="-342900" algn="l">
              <a:lnSpc>
                <a:spcPct val="120000"/>
              </a:lnSpc>
              <a:spcBef>
                <a:spcPts val="375"/>
              </a:spcBef>
              <a:spcAft>
                <a:spcPts val="0"/>
              </a:spcAft>
              <a:buClr>
                <a:schemeClr val="lt1"/>
              </a:buClr>
              <a:buSzPts val="1800"/>
              <a:buChar char="•"/>
              <a:defRPr/>
            </a:lvl7pPr>
            <a:lvl8pPr marL="3657600" lvl="7" indent="-342900" algn="l">
              <a:lnSpc>
                <a:spcPct val="120000"/>
              </a:lnSpc>
              <a:spcBef>
                <a:spcPts val="375"/>
              </a:spcBef>
              <a:spcAft>
                <a:spcPts val="0"/>
              </a:spcAft>
              <a:buClr>
                <a:schemeClr val="lt1"/>
              </a:buClr>
              <a:buSzPts val="1800"/>
              <a:buChar char="•"/>
              <a:defRPr/>
            </a:lvl8pPr>
            <a:lvl9pPr marL="4114800" lvl="8" indent="-342900" algn="l">
              <a:lnSpc>
                <a:spcPct val="120000"/>
              </a:lnSpc>
              <a:spcBef>
                <a:spcPts val="375"/>
              </a:spcBef>
              <a:spcAft>
                <a:spcPts val="0"/>
              </a:spcAft>
              <a:buClr>
                <a:schemeClr val="lt1"/>
              </a:buClr>
              <a:buSzPts val="1800"/>
              <a:buChar char="•"/>
              <a:defRPr/>
            </a:lvl9pPr>
          </a:lstStyle>
          <a:p>
            <a:endParaRPr/>
          </a:p>
        </p:txBody>
      </p:sp>
      <p:sp>
        <p:nvSpPr>
          <p:cNvPr id="41" name="Google Shape;41;p27"/>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7"/>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700"/>
              <a:buFont typeface="Rockwell"/>
              <a:buNone/>
              <a:defRPr/>
            </a:lvl1pPr>
            <a:lvl2pPr marL="0" lvl="1" indent="0" algn="r">
              <a:spcBef>
                <a:spcPts val="0"/>
              </a:spcBef>
              <a:spcAft>
                <a:spcPts val="0"/>
              </a:spcAft>
              <a:buClr>
                <a:schemeClr val="lt1"/>
              </a:buClr>
              <a:buSzPts val="700"/>
              <a:buFont typeface="Rockwell"/>
              <a:buNone/>
              <a:defRPr/>
            </a:lvl2pPr>
            <a:lvl3pPr marL="0" lvl="2" indent="0" algn="r">
              <a:spcBef>
                <a:spcPts val="0"/>
              </a:spcBef>
              <a:spcAft>
                <a:spcPts val="0"/>
              </a:spcAft>
              <a:buClr>
                <a:schemeClr val="lt1"/>
              </a:buClr>
              <a:buSzPts val="700"/>
              <a:buFont typeface="Rockwell"/>
              <a:buNone/>
              <a:defRPr/>
            </a:lvl3pPr>
            <a:lvl4pPr marL="0" lvl="3" indent="0" algn="r">
              <a:spcBef>
                <a:spcPts val="0"/>
              </a:spcBef>
              <a:spcAft>
                <a:spcPts val="0"/>
              </a:spcAft>
              <a:buClr>
                <a:schemeClr val="lt1"/>
              </a:buClr>
              <a:buSzPts val="700"/>
              <a:buFont typeface="Rockwell"/>
              <a:buNone/>
              <a:defRPr/>
            </a:lvl4pPr>
            <a:lvl5pPr marL="0" lvl="4" indent="0" algn="r">
              <a:spcBef>
                <a:spcPts val="0"/>
              </a:spcBef>
              <a:spcAft>
                <a:spcPts val="0"/>
              </a:spcAft>
              <a:buClr>
                <a:schemeClr val="lt1"/>
              </a:buClr>
              <a:buSzPts val="700"/>
              <a:buFont typeface="Rockwell"/>
              <a:buNone/>
              <a:defRPr/>
            </a:lvl5pPr>
            <a:lvl6pPr marL="0" lvl="5" indent="0" algn="r">
              <a:spcBef>
                <a:spcPts val="0"/>
              </a:spcBef>
              <a:spcAft>
                <a:spcPts val="0"/>
              </a:spcAft>
              <a:buClr>
                <a:schemeClr val="lt1"/>
              </a:buClr>
              <a:buSzPts val="700"/>
              <a:buFont typeface="Rockwell"/>
              <a:buNone/>
              <a:defRPr/>
            </a:lvl6pPr>
            <a:lvl7pPr marL="0" lvl="6" indent="0" algn="r">
              <a:spcBef>
                <a:spcPts val="0"/>
              </a:spcBef>
              <a:spcAft>
                <a:spcPts val="0"/>
              </a:spcAft>
              <a:buClr>
                <a:schemeClr val="lt1"/>
              </a:buClr>
              <a:buSzPts val="700"/>
              <a:buFont typeface="Rockwell"/>
              <a:buNone/>
              <a:defRPr/>
            </a:lvl7pPr>
            <a:lvl8pPr marL="0" lvl="7" indent="0" algn="r">
              <a:spcBef>
                <a:spcPts val="0"/>
              </a:spcBef>
              <a:spcAft>
                <a:spcPts val="0"/>
              </a:spcAft>
              <a:buClr>
                <a:schemeClr val="lt1"/>
              </a:buClr>
              <a:buSzPts val="700"/>
              <a:buFont typeface="Rockwell"/>
              <a:buNone/>
              <a:defRPr/>
            </a:lvl8pPr>
            <a:lvl9pPr marL="0" lvl="8" indent="0" algn="r">
              <a:spcBef>
                <a:spcPts val="0"/>
              </a:spcBef>
              <a:spcAft>
                <a:spcPts val="0"/>
              </a:spcAft>
              <a:buClr>
                <a:schemeClr val="lt1"/>
              </a:buClr>
              <a:buSzPts val="700"/>
              <a:buFont typeface="Rockwel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8"/>
          <p:cNvSpPr txBox="1">
            <a:spLocks noGrp="1"/>
          </p:cNvSpPr>
          <p:nvPr>
            <p:ph type="title"/>
          </p:nvPr>
        </p:nvSpPr>
        <p:spPr>
          <a:xfrm>
            <a:off x="685347" y="457201"/>
            <a:ext cx="7765321" cy="99417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8"/>
          <p:cNvSpPr txBox="1">
            <a:spLocks noGrp="1"/>
          </p:cNvSpPr>
          <p:nvPr>
            <p:ph type="body" idx="1"/>
          </p:nvPr>
        </p:nvSpPr>
        <p:spPr>
          <a:xfrm>
            <a:off x="856354" y="1566240"/>
            <a:ext cx="3659399" cy="617934"/>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Clr>
                <a:schemeClr val="lt1"/>
              </a:buClr>
              <a:buSzPts val="1800"/>
              <a:buNone/>
              <a:defRPr sz="1800" b="1"/>
            </a:lvl1pPr>
            <a:lvl2pPr marL="914400" lvl="1" indent="-228600" algn="l">
              <a:lnSpc>
                <a:spcPct val="120000"/>
              </a:lnSpc>
              <a:spcBef>
                <a:spcPts val="375"/>
              </a:spcBef>
              <a:spcAft>
                <a:spcPts val="0"/>
              </a:spcAft>
              <a:buClr>
                <a:schemeClr val="lt1"/>
              </a:buClr>
              <a:buSzPts val="1500"/>
              <a:buNone/>
              <a:defRPr sz="1500" b="1"/>
            </a:lvl2pPr>
            <a:lvl3pPr marL="1371600" lvl="2" indent="-228600" algn="l">
              <a:lnSpc>
                <a:spcPct val="120000"/>
              </a:lnSpc>
              <a:spcBef>
                <a:spcPts val="375"/>
              </a:spcBef>
              <a:spcAft>
                <a:spcPts val="0"/>
              </a:spcAft>
              <a:buClr>
                <a:schemeClr val="lt1"/>
              </a:buClr>
              <a:buSzPts val="1350"/>
              <a:buNone/>
              <a:defRPr sz="1350" b="1"/>
            </a:lvl3pPr>
            <a:lvl4pPr marL="1828800" lvl="3" indent="-228600" algn="l">
              <a:lnSpc>
                <a:spcPct val="120000"/>
              </a:lnSpc>
              <a:spcBef>
                <a:spcPts val="375"/>
              </a:spcBef>
              <a:spcAft>
                <a:spcPts val="0"/>
              </a:spcAft>
              <a:buClr>
                <a:schemeClr val="lt1"/>
              </a:buClr>
              <a:buSzPts val="1200"/>
              <a:buNone/>
              <a:defRPr sz="1200" b="1"/>
            </a:lvl4pPr>
            <a:lvl5pPr marL="2286000" lvl="4" indent="-228600" algn="l">
              <a:lnSpc>
                <a:spcPct val="120000"/>
              </a:lnSpc>
              <a:spcBef>
                <a:spcPts val="375"/>
              </a:spcBef>
              <a:spcAft>
                <a:spcPts val="0"/>
              </a:spcAft>
              <a:buClr>
                <a:schemeClr val="lt1"/>
              </a:buClr>
              <a:buSzPts val="1200"/>
              <a:buNone/>
              <a:defRPr sz="1200" b="1"/>
            </a:lvl5pPr>
            <a:lvl6pPr marL="2743200" lvl="5" indent="-228600" algn="l">
              <a:lnSpc>
                <a:spcPct val="120000"/>
              </a:lnSpc>
              <a:spcBef>
                <a:spcPts val="375"/>
              </a:spcBef>
              <a:spcAft>
                <a:spcPts val="0"/>
              </a:spcAft>
              <a:buClr>
                <a:schemeClr val="lt1"/>
              </a:buClr>
              <a:buSzPts val="1200"/>
              <a:buNone/>
              <a:defRPr sz="1200" b="1"/>
            </a:lvl6pPr>
            <a:lvl7pPr marL="3200400" lvl="6" indent="-228600" algn="l">
              <a:lnSpc>
                <a:spcPct val="120000"/>
              </a:lnSpc>
              <a:spcBef>
                <a:spcPts val="375"/>
              </a:spcBef>
              <a:spcAft>
                <a:spcPts val="0"/>
              </a:spcAft>
              <a:buClr>
                <a:schemeClr val="lt1"/>
              </a:buClr>
              <a:buSzPts val="1200"/>
              <a:buNone/>
              <a:defRPr sz="1200" b="1"/>
            </a:lvl7pPr>
            <a:lvl8pPr marL="3657600" lvl="7" indent="-228600" algn="l">
              <a:lnSpc>
                <a:spcPct val="120000"/>
              </a:lnSpc>
              <a:spcBef>
                <a:spcPts val="375"/>
              </a:spcBef>
              <a:spcAft>
                <a:spcPts val="0"/>
              </a:spcAft>
              <a:buClr>
                <a:schemeClr val="lt1"/>
              </a:buClr>
              <a:buSzPts val="1200"/>
              <a:buNone/>
              <a:defRPr sz="1200" b="1"/>
            </a:lvl8pPr>
            <a:lvl9pPr marL="4114800" lvl="8" indent="-228600" algn="l">
              <a:lnSpc>
                <a:spcPct val="120000"/>
              </a:lnSpc>
              <a:spcBef>
                <a:spcPts val="375"/>
              </a:spcBef>
              <a:spcAft>
                <a:spcPts val="0"/>
              </a:spcAft>
              <a:buClr>
                <a:schemeClr val="lt1"/>
              </a:buClr>
              <a:buSzPts val="1200"/>
              <a:buNone/>
              <a:defRPr sz="1200" b="1"/>
            </a:lvl9pPr>
          </a:lstStyle>
          <a:p>
            <a:endParaRPr/>
          </a:p>
        </p:txBody>
      </p:sp>
      <p:sp>
        <p:nvSpPr>
          <p:cNvPr id="47" name="Google Shape;47;p28"/>
          <p:cNvSpPr txBox="1">
            <a:spLocks noGrp="1"/>
          </p:cNvSpPr>
          <p:nvPr>
            <p:ph type="body" idx="2"/>
          </p:nvPr>
        </p:nvSpPr>
        <p:spPr>
          <a:xfrm>
            <a:off x="685346" y="2184174"/>
            <a:ext cx="3830406" cy="215922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Clr>
                <a:schemeClr val="lt1"/>
              </a:buClr>
              <a:buSzPts val="1800"/>
              <a:buChar char="•"/>
              <a:defRPr/>
            </a:lvl1pPr>
            <a:lvl2pPr marL="914400" lvl="1" indent="-342900" algn="l">
              <a:lnSpc>
                <a:spcPct val="120000"/>
              </a:lnSpc>
              <a:spcBef>
                <a:spcPts val="375"/>
              </a:spcBef>
              <a:spcAft>
                <a:spcPts val="0"/>
              </a:spcAft>
              <a:buClr>
                <a:schemeClr val="lt1"/>
              </a:buClr>
              <a:buSzPts val="1800"/>
              <a:buChar char="•"/>
              <a:defRPr/>
            </a:lvl2pPr>
            <a:lvl3pPr marL="1371600" lvl="2" indent="-342900" algn="l">
              <a:lnSpc>
                <a:spcPct val="120000"/>
              </a:lnSpc>
              <a:spcBef>
                <a:spcPts val="375"/>
              </a:spcBef>
              <a:spcAft>
                <a:spcPts val="0"/>
              </a:spcAft>
              <a:buClr>
                <a:schemeClr val="lt1"/>
              </a:buClr>
              <a:buSzPts val="1800"/>
              <a:buChar char="•"/>
              <a:defRPr/>
            </a:lvl3pPr>
            <a:lvl4pPr marL="1828800" lvl="3" indent="-342900" algn="l">
              <a:lnSpc>
                <a:spcPct val="120000"/>
              </a:lnSpc>
              <a:spcBef>
                <a:spcPts val="375"/>
              </a:spcBef>
              <a:spcAft>
                <a:spcPts val="0"/>
              </a:spcAft>
              <a:buClr>
                <a:schemeClr val="lt1"/>
              </a:buClr>
              <a:buSzPts val="1800"/>
              <a:buChar char="•"/>
              <a:defRPr/>
            </a:lvl4pPr>
            <a:lvl5pPr marL="2286000" lvl="4" indent="-342900" algn="l">
              <a:lnSpc>
                <a:spcPct val="120000"/>
              </a:lnSpc>
              <a:spcBef>
                <a:spcPts val="375"/>
              </a:spcBef>
              <a:spcAft>
                <a:spcPts val="0"/>
              </a:spcAft>
              <a:buClr>
                <a:schemeClr val="lt1"/>
              </a:buClr>
              <a:buSzPts val="1800"/>
              <a:buChar char="•"/>
              <a:defRPr/>
            </a:lvl5pPr>
            <a:lvl6pPr marL="2743200" lvl="5" indent="-342900" algn="l">
              <a:lnSpc>
                <a:spcPct val="120000"/>
              </a:lnSpc>
              <a:spcBef>
                <a:spcPts val="375"/>
              </a:spcBef>
              <a:spcAft>
                <a:spcPts val="0"/>
              </a:spcAft>
              <a:buClr>
                <a:schemeClr val="lt1"/>
              </a:buClr>
              <a:buSzPts val="1800"/>
              <a:buChar char="•"/>
              <a:defRPr/>
            </a:lvl6pPr>
            <a:lvl7pPr marL="3200400" lvl="6" indent="-342900" algn="l">
              <a:lnSpc>
                <a:spcPct val="120000"/>
              </a:lnSpc>
              <a:spcBef>
                <a:spcPts val="375"/>
              </a:spcBef>
              <a:spcAft>
                <a:spcPts val="0"/>
              </a:spcAft>
              <a:buClr>
                <a:schemeClr val="lt1"/>
              </a:buClr>
              <a:buSzPts val="1800"/>
              <a:buChar char="•"/>
              <a:defRPr/>
            </a:lvl7pPr>
            <a:lvl8pPr marL="3657600" lvl="7" indent="-342900" algn="l">
              <a:lnSpc>
                <a:spcPct val="120000"/>
              </a:lnSpc>
              <a:spcBef>
                <a:spcPts val="375"/>
              </a:spcBef>
              <a:spcAft>
                <a:spcPts val="0"/>
              </a:spcAft>
              <a:buClr>
                <a:schemeClr val="lt1"/>
              </a:buClr>
              <a:buSzPts val="1800"/>
              <a:buChar char="•"/>
              <a:defRPr/>
            </a:lvl8pPr>
            <a:lvl9pPr marL="4114800" lvl="8" indent="-342900" algn="l">
              <a:lnSpc>
                <a:spcPct val="120000"/>
              </a:lnSpc>
              <a:spcBef>
                <a:spcPts val="375"/>
              </a:spcBef>
              <a:spcAft>
                <a:spcPts val="0"/>
              </a:spcAft>
              <a:buClr>
                <a:schemeClr val="lt1"/>
              </a:buClr>
              <a:buSzPts val="1800"/>
              <a:buChar char="•"/>
              <a:defRPr/>
            </a:lvl9pPr>
          </a:lstStyle>
          <a:p>
            <a:endParaRPr/>
          </a:p>
        </p:txBody>
      </p:sp>
      <p:sp>
        <p:nvSpPr>
          <p:cNvPr id="48" name="Google Shape;48;p28"/>
          <p:cNvSpPr txBox="1">
            <a:spLocks noGrp="1"/>
          </p:cNvSpPr>
          <p:nvPr>
            <p:ph type="body" idx="3"/>
          </p:nvPr>
        </p:nvSpPr>
        <p:spPr>
          <a:xfrm>
            <a:off x="4801502" y="1566240"/>
            <a:ext cx="3649166" cy="617934"/>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Clr>
                <a:schemeClr val="lt1"/>
              </a:buClr>
              <a:buSzPts val="1800"/>
              <a:buNone/>
              <a:defRPr sz="1800" b="1"/>
            </a:lvl1pPr>
            <a:lvl2pPr marL="914400" lvl="1" indent="-228600" algn="l">
              <a:lnSpc>
                <a:spcPct val="120000"/>
              </a:lnSpc>
              <a:spcBef>
                <a:spcPts val="375"/>
              </a:spcBef>
              <a:spcAft>
                <a:spcPts val="0"/>
              </a:spcAft>
              <a:buClr>
                <a:schemeClr val="lt1"/>
              </a:buClr>
              <a:buSzPts val="1500"/>
              <a:buNone/>
              <a:defRPr sz="1500" b="1"/>
            </a:lvl2pPr>
            <a:lvl3pPr marL="1371600" lvl="2" indent="-228600" algn="l">
              <a:lnSpc>
                <a:spcPct val="120000"/>
              </a:lnSpc>
              <a:spcBef>
                <a:spcPts val="375"/>
              </a:spcBef>
              <a:spcAft>
                <a:spcPts val="0"/>
              </a:spcAft>
              <a:buClr>
                <a:schemeClr val="lt1"/>
              </a:buClr>
              <a:buSzPts val="1350"/>
              <a:buNone/>
              <a:defRPr sz="1350" b="1"/>
            </a:lvl3pPr>
            <a:lvl4pPr marL="1828800" lvl="3" indent="-228600" algn="l">
              <a:lnSpc>
                <a:spcPct val="120000"/>
              </a:lnSpc>
              <a:spcBef>
                <a:spcPts val="375"/>
              </a:spcBef>
              <a:spcAft>
                <a:spcPts val="0"/>
              </a:spcAft>
              <a:buClr>
                <a:schemeClr val="lt1"/>
              </a:buClr>
              <a:buSzPts val="1200"/>
              <a:buNone/>
              <a:defRPr sz="1200" b="1"/>
            </a:lvl4pPr>
            <a:lvl5pPr marL="2286000" lvl="4" indent="-228600" algn="l">
              <a:lnSpc>
                <a:spcPct val="120000"/>
              </a:lnSpc>
              <a:spcBef>
                <a:spcPts val="375"/>
              </a:spcBef>
              <a:spcAft>
                <a:spcPts val="0"/>
              </a:spcAft>
              <a:buClr>
                <a:schemeClr val="lt1"/>
              </a:buClr>
              <a:buSzPts val="1200"/>
              <a:buNone/>
              <a:defRPr sz="1200" b="1"/>
            </a:lvl5pPr>
            <a:lvl6pPr marL="2743200" lvl="5" indent="-228600" algn="l">
              <a:lnSpc>
                <a:spcPct val="120000"/>
              </a:lnSpc>
              <a:spcBef>
                <a:spcPts val="375"/>
              </a:spcBef>
              <a:spcAft>
                <a:spcPts val="0"/>
              </a:spcAft>
              <a:buClr>
                <a:schemeClr val="lt1"/>
              </a:buClr>
              <a:buSzPts val="1200"/>
              <a:buNone/>
              <a:defRPr sz="1200" b="1"/>
            </a:lvl6pPr>
            <a:lvl7pPr marL="3200400" lvl="6" indent="-228600" algn="l">
              <a:lnSpc>
                <a:spcPct val="120000"/>
              </a:lnSpc>
              <a:spcBef>
                <a:spcPts val="375"/>
              </a:spcBef>
              <a:spcAft>
                <a:spcPts val="0"/>
              </a:spcAft>
              <a:buClr>
                <a:schemeClr val="lt1"/>
              </a:buClr>
              <a:buSzPts val="1200"/>
              <a:buNone/>
              <a:defRPr sz="1200" b="1"/>
            </a:lvl7pPr>
            <a:lvl8pPr marL="3657600" lvl="7" indent="-228600" algn="l">
              <a:lnSpc>
                <a:spcPct val="120000"/>
              </a:lnSpc>
              <a:spcBef>
                <a:spcPts val="375"/>
              </a:spcBef>
              <a:spcAft>
                <a:spcPts val="0"/>
              </a:spcAft>
              <a:buClr>
                <a:schemeClr val="lt1"/>
              </a:buClr>
              <a:buSzPts val="1200"/>
              <a:buNone/>
              <a:defRPr sz="1200" b="1"/>
            </a:lvl8pPr>
            <a:lvl9pPr marL="4114800" lvl="8" indent="-228600" algn="l">
              <a:lnSpc>
                <a:spcPct val="120000"/>
              </a:lnSpc>
              <a:spcBef>
                <a:spcPts val="375"/>
              </a:spcBef>
              <a:spcAft>
                <a:spcPts val="0"/>
              </a:spcAft>
              <a:buClr>
                <a:schemeClr val="lt1"/>
              </a:buClr>
              <a:buSzPts val="1200"/>
              <a:buNone/>
              <a:defRPr sz="1200" b="1"/>
            </a:lvl9pPr>
          </a:lstStyle>
          <a:p>
            <a:endParaRPr/>
          </a:p>
        </p:txBody>
      </p:sp>
      <p:sp>
        <p:nvSpPr>
          <p:cNvPr id="49" name="Google Shape;49;p28"/>
          <p:cNvSpPr txBox="1">
            <a:spLocks noGrp="1"/>
          </p:cNvSpPr>
          <p:nvPr>
            <p:ph type="body" idx="4"/>
          </p:nvPr>
        </p:nvSpPr>
        <p:spPr>
          <a:xfrm>
            <a:off x="4629150" y="2184174"/>
            <a:ext cx="3821518" cy="215922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Clr>
                <a:schemeClr val="lt1"/>
              </a:buClr>
              <a:buSzPts val="1800"/>
              <a:buChar char="•"/>
              <a:defRPr/>
            </a:lvl1pPr>
            <a:lvl2pPr marL="914400" lvl="1" indent="-342900" algn="l">
              <a:lnSpc>
                <a:spcPct val="120000"/>
              </a:lnSpc>
              <a:spcBef>
                <a:spcPts val="375"/>
              </a:spcBef>
              <a:spcAft>
                <a:spcPts val="0"/>
              </a:spcAft>
              <a:buClr>
                <a:schemeClr val="lt1"/>
              </a:buClr>
              <a:buSzPts val="1800"/>
              <a:buChar char="•"/>
              <a:defRPr/>
            </a:lvl2pPr>
            <a:lvl3pPr marL="1371600" lvl="2" indent="-342900" algn="l">
              <a:lnSpc>
                <a:spcPct val="120000"/>
              </a:lnSpc>
              <a:spcBef>
                <a:spcPts val="375"/>
              </a:spcBef>
              <a:spcAft>
                <a:spcPts val="0"/>
              </a:spcAft>
              <a:buClr>
                <a:schemeClr val="lt1"/>
              </a:buClr>
              <a:buSzPts val="1800"/>
              <a:buChar char="•"/>
              <a:defRPr/>
            </a:lvl3pPr>
            <a:lvl4pPr marL="1828800" lvl="3" indent="-342900" algn="l">
              <a:lnSpc>
                <a:spcPct val="120000"/>
              </a:lnSpc>
              <a:spcBef>
                <a:spcPts val="375"/>
              </a:spcBef>
              <a:spcAft>
                <a:spcPts val="0"/>
              </a:spcAft>
              <a:buClr>
                <a:schemeClr val="lt1"/>
              </a:buClr>
              <a:buSzPts val="1800"/>
              <a:buChar char="•"/>
              <a:defRPr/>
            </a:lvl4pPr>
            <a:lvl5pPr marL="2286000" lvl="4" indent="-342900" algn="l">
              <a:lnSpc>
                <a:spcPct val="120000"/>
              </a:lnSpc>
              <a:spcBef>
                <a:spcPts val="375"/>
              </a:spcBef>
              <a:spcAft>
                <a:spcPts val="0"/>
              </a:spcAft>
              <a:buClr>
                <a:schemeClr val="lt1"/>
              </a:buClr>
              <a:buSzPts val="1800"/>
              <a:buChar char="•"/>
              <a:defRPr/>
            </a:lvl5pPr>
            <a:lvl6pPr marL="2743200" lvl="5" indent="-342900" algn="l">
              <a:lnSpc>
                <a:spcPct val="120000"/>
              </a:lnSpc>
              <a:spcBef>
                <a:spcPts val="375"/>
              </a:spcBef>
              <a:spcAft>
                <a:spcPts val="0"/>
              </a:spcAft>
              <a:buClr>
                <a:schemeClr val="lt1"/>
              </a:buClr>
              <a:buSzPts val="1800"/>
              <a:buChar char="•"/>
              <a:defRPr/>
            </a:lvl6pPr>
            <a:lvl7pPr marL="3200400" lvl="6" indent="-342900" algn="l">
              <a:lnSpc>
                <a:spcPct val="120000"/>
              </a:lnSpc>
              <a:spcBef>
                <a:spcPts val="375"/>
              </a:spcBef>
              <a:spcAft>
                <a:spcPts val="0"/>
              </a:spcAft>
              <a:buClr>
                <a:schemeClr val="lt1"/>
              </a:buClr>
              <a:buSzPts val="1800"/>
              <a:buChar char="•"/>
              <a:defRPr/>
            </a:lvl7pPr>
            <a:lvl8pPr marL="3657600" lvl="7" indent="-342900" algn="l">
              <a:lnSpc>
                <a:spcPct val="120000"/>
              </a:lnSpc>
              <a:spcBef>
                <a:spcPts val="375"/>
              </a:spcBef>
              <a:spcAft>
                <a:spcPts val="0"/>
              </a:spcAft>
              <a:buClr>
                <a:schemeClr val="lt1"/>
              </a:buClr>
              <a:buSzPts val="1800"/>
              <a:buChar char="•"/>
              <a:defRPr/>
            </a:lvl8pPr>
            <a:lvl9pPr marL="4114800" lvl="8" indent="-342900" algn="l">
              <a:lnSpc>
                <a:spcPct val="120000"/>
              </a:lnSpc>
              <a:spcBef>
                <a:spcPts val="375"/>
              </a:spcBef>
              <a:spcAft>
                <a:spcPts val="0"/>
              </a:spcAft>
              <a:buClr>
                <a:schemeClr val="lt1"/>
              </a:buClr>
              <a:buSzPts val="1800"/>
              <a:buChar char="•"/>
              <a:defRPr/>
            </a:lvl9pPr>
          </a:lstStyle>
          <a:p>
            <a:endParaRPr/>
          </a:p>
        </p:txBody>
      </p:sp>
      <p:sp>
        <p:nvSpPr>
          <p:cNvPr id="50" name="Google Shape;50;p28"/>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8"/>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700"/>
              <a:buFont typeface="Rockwell"/>
              <a:buNone/>
              <a:defRPr/>
            </a:lvl1pPr>
            <a:lvl2pPr marL="0" lvl="1" indent="0" algn="r">
              <a:spcBef>
                <a:spcPts val="0"/>
              </a:spcBef>
              <a:spcAft>
                <a:spcPts val="0"/>
              </a:spcAft>
              <a:buClr>
                <a:schemeClr val="lt1"/>
              </a:buClr>
              <a:buSzPts val="700"/>
              <a:buFont typeface="Rockwell"/>
              <a:buNone/>
              <a:defRPr/>
            </a:lvl2pPr>
            <a:lvl3pPr marL="0" lvl="2" indent="0" algn="r">
              <a:spcBef>
                <a:spcPts val="0"/>
              </a:spcBef>
              <a:spcAft>
                <a:spcPts val="0"/>
              </a:spcAft>
              <a:buClr>
                <a:schemeClr val="lt1"/>
              </a:buClr>
              <a:buSzPts val="700"/>
              <a:buFont typeface="Rockwell"/>
              <a:buNone/>
              <a:defRPr/>
            </a:lvl3pPr>
            <a:lvl4pPr marL="0" lvl="3" indent="0" algn="r">
              <a:spcBef>
                <a:spcPts val="0"/>
              </a:spcBef>
              <a:spcAft>
                <a:spcPts val="0"/>
              </a:spcAft>
              <a:buClr>
                <a:schemeClr val="lt1"/>
              </a:buClr>
              <a:buSzPts val="700"/>
              <a:buFont typeface="Rockwell"/>
              <a:buNone/>
              <a:defRPr/>
            </a:lvl4pPr>
            <a:lvl5pPr marL="0" lvl="4" indent="0" algn="r">
              <a:spcBef>
                <a:spcPts val="0"/>
              </a:spcBef>
              <a:spcAft>
                <a:spcPts val="0"/>
              </a:spcAft>
              <a:buClr>
                <a:schemeClr val="lt1"/>
              </a:buClr>
              <a:buSzPts val="700"/>
              <a:buFont typeface="Rockwell"/>
              <a:buNone/>
              <a:defRPr/>
            </a:lvl5pPr>
            <a:lvl6pPr marL="0" lvl="5" indent="0" algn="r">
              <a:spcBef>
                <a:spcPts val="0"/>
              </a:spcBef>
              <a:spcAft>
                <a:spcPts val="0"/>
              </a:spcAft>
              <a:buClr>
                <a:schemeClr val="lt1"/>
              </a:buClr>
              <a:buSzPts val="700"/>
              <a:buFont typeface="Rockwell"/>
              <a:buNone/>
              <a:defRPr/>
            </a:lvl6pPr>
            <a:lvl7pPr marL="0" lvl="6" indent="0" algn="r">
              <a:spcBef>
                <a:spcPts val="0"/>
              </a:spcBef>
              <a:spcAft>
                <a:spcPts val="0"/>
              </a:spcAft>
              <a:buClr>
                <a:schemeClr val="lt1"/>
              </a:buClr>
              <a:buSzPts val="700"/>
              <a:buFont typeface="Rockwell"/>
              <a:buNone/>
              <a:defRPr/>
            </a:lvl7pPr>
            <a:lvl8pPr marL="0" lvl="7" indent="0" algn="r">
              <a:spcBef>
                <a:spcPts val="0"/>
              </a:spcBef>
              <a:spcAft>
                <a:spcPts val="0"/>
              </a:spcAft>
              <a:buClr>
                <a:schemeClr val="lt1"/>
              </a:buClr>
              <a:buSzPts val="700"/>
              <a:buFont typeface="Rockwell"/>
              <a:buNone/>
              <a:defRPr/>
            </a:lvl8pPr>
            <a:lvl9pPr marL="0" lvl="8" indent="0" algn="r">
              <a:spcBef>
                <a:spcPts val="0"/>
              </a:spcBef>
              <a:spcAft>
                <a:spcPts val="0"/>
              </a:spcAft>
              <a:buClr>
                <a:schemeClr val="lt1"/>
              </a:buClr>
              <a:buSzPts val="700"/>
              <a:buFont typeface="Rockwel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9"/>
          <p:cNvSpPr txBox="1">
            <a:spLocks noGrp="1"/>
          </p:cNvSpPr>
          <p:nvPr>
            <p:ph type="title"/>
          </p:nvPr>
        </p:nvSpPr>
        <p:spPr>
          <a:xfrm>
            <a:off x="685347" y="457200"/>
            <a:ext cx="7765321" cy="99474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9"/>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700"/>
              <a:buFont typeface="Rockwell"/>
              <a:buNone/>
              <a:defRPr/>
            </a:lvl1pPr>
            <a:lvl2pPr marL="0" lvl="1" indent="0" algn="r">
              <a:spcBef>
                <a:spcPts val="0"/>
              </a:spcBef>
              <a:spcAft>
                <a:spcPts val="0"/>
              </a:spcAft>
              <a:buClr>
                <a:schemeClr val="lt1"/>
              </a:buClr>
              <a:buSzPts val="700"/>
              <a:buFont typeface="Rockwell"/>
              <a:buNone/>
              <a:defRPr/>
            </a:lvl2pPr>
            <a:lvl3pPr marL="0" lvl="2" indent="0" algn="r">
              <a:spcBef>
                <a:spcPts val="0"/>
              </a:spcBef>
              <a:spcAft>
                <a:spcPts val="0"/>
              </a:spcAft>
              <a:buClr>
                <a:schemeClr val="lt1"/>
              </a:buClr>
              <a:buSzPts val="700"/>
              <a:buFont typeface="Rockwell"/>
              <a:buNone/>
              <a:defRPr/>
            </a:lvl3pPr>
            <a:lvl4pPr marL="0" lvl="3" indent="0" algn="r">
              <a:spcBef>
                <a:spcPts val="0"/>
              </a:spcBef>
              <a:spcAft>
                <a:spcPts val="0"/>
              </a:spcAft>
              <a:buClr>
                <a:schemeClr val="lt1"/>
              </a:buClr>
              <a:buSzPts val="700"/>
              <a:buFont typeface="Rockwell"/>
              <a:buNone/>
              <a:defRPr/>
            </a:lvl4pPr>
            <a:lvl5pPr marL="0" lvl="4" indent="0" algn="r">
              <a:spcBef>
                <a:spcPts val="0"/>
              </a:spcBef>
              <a:spcAft>
                <a:spcPts val="0"/>
              </a:spcAft>
              <a:buClr>
                <a:schemeClr val="lt1"/>
              </a:buClr>
              <a:buSzPts val="700"/>
              <a:buFont typeface="Rockwell"/>
              <a:buNone/>
              <a:defRPr/>
            </a:lvl5pPr>
            <a:lvl6pPr marL="0" lvl="5" indent="0" algn="r">
              <a:spcBef>
                <a:spcPts val="0"/>
              </a:spcBef>
              <a:spcAft>
                <a:spcPts val="0"/>
              </a:spcAft>
              <a:buClr>
                <a:schemeClr val="lt1"/>
              </a:buClr>
              <a:buSzPts val="700"/>
              <a:buFont typeface="Rockwell"/>
              <a:buNone/>
              <a:defRPr/>
            </a:lvl6pPr>
            <a:lvl7pPr marL="0" lvl="6" indent="0" algn="r">
              <a:spcBef>
                <a:spcPts val="0"/>
              </a:spcBef>
              <a:spcAft>
                <a:spcPts val="0"/>
              </a:spcAft>
              <a:buClr>
                <a:schemeClr val="lt1"/>
              </a:buClr>
              <a:buSzPts val="700"/>
              <a:buFont typeface="Rockwell"/>
              <a:buNone/>
              <a:defRPr/>
            </a:lvl7pPr>
            <a:lvl8pPr marL="0" lvl="7" indent="0" algn="r">
              <a:spcBef>
                <a:spcPts val="0"/>
              </a:spcBef>
              <a:spcAft>
                <a:spcPts val="0"/>
              </a:spcAft>
              <a:buClr>
                <a:schemeClr val="lt1"/>
              </a:buClr>
              <a:buSzPts val="700"/>
              <a:buFont typeface="Rockwell"/>
              <a:buNone/>
              <a:defRPr/>
            </a:lvl8pPr>
            <a:lvl9pPr marL="0" lvl="8" indent="0" algn="r">
              <a:spcBef>
                <a:spcPts val="0"/>
              </a:spcBef>
              <a:spcAft>
                <a:spcPts val="0"/>
              </a:spcAft>
              <a:buClr>
                <a:schemeClr val="lt1"/>
              </a:buClr>
              <a:buSzPts val="700"/>
              <a:buFont typeface="Rockwel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687921" y="457200"/>
            <a:ext cx="2949178" cy="177165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2100"/>
              <a:buFont typeface="Bookman Old Style"/>
              <a:buNone/>
              <a:defRPr sz="2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3808548" y="457200"/>
            <a:ext cx="4642119" cy="3886200"/>
          </a:xfrm>
          <a:prstGeom prst="rect">
            <a:avLst/>
          </a:prstGeom>
          <a:noFill/>
          <a:ln>
            <a:noFill/>
          </a:ln>
        </p:spPr>
        <p:txBody>
          <a:bodyPr spcFirstLastPara="1" wrap="square" lIns="91425" tIns="45700" rIns="91425" bIns="45700" anchor="ctr" anchorCtr="0">
            <a:normAutofit/>
          </a:bodyPr>
          <a:lstStyle>
            <a:lvl1pPr marL="457200" lvl="0" indent="-342900" algn="l">
              <a:lnSpc>
                <a:spcPct val="120000"/>
              </a:lnSpc>
              <a:spcBef>
                <a:spcPts val="750"/>
              </a:spcBef>
              <a:spcAft>
                <a:spcPts val="0"/>
              </a:spcAft>
              <a:buClr>
                <a:schemeClr val="lt1"/>
              </a:buClr>
              <a:buSzPts val="1800"/>
              <a:buChar char="•"/>
              <a:defRPr/>
            </a:lvl1pPr>
            <a:lvl2pPr marL="914400" lvl="1" indent="-342900" algn="l">
              <a:lnSpc>
                <a:spcPct val="120000"/>
              </a:lnSpc>
              <a:spcBef>
                <a:spcPts val="375"/>
              </a:spcBef>
              <a:spcAft>
                <a:spcPts val="0"/>
              </a:spcAft>
              <a:buClr>
                <a:schemeClr val="lt1"/>
              </a:buClr>
              <a:buSzPts val="1800"/>
              <a:buChar char="•"/>
              <a:defRPr/>
            </a:lvl2pPr>
            <a:lvl3pPr marL="1371600" lvl="2" indent="-342900" algn="l">
              <a:lnSpc>
                <a:spcPct val="120000"/>
              </a:lnSpc>
              <a:spcBef>
                <a:spcPts val="375"/>
              </a:spcBef>
              <a:spcAft>
                <a:spcPts val="0"/>
              </a:spcAft>
              <a:buClr>
                <a:schemeClr val="lt1"/>
              </a:buClr>
              <a:buSzPts val="1800"/>
              <a:buChar char="•"/>
              <a:defRPr/>
            </a:lvl3pPr>
            <a:lvl4pPr marL="1828800" lvl="3" indent="-342900" algn="l">
              <a:lnSpc>
                <a:spcPct val="120000"/>
              </a:lnSpc>
              <a:spcBef>
                <a:spcPts val="375"/>
              </a:spcBef>
              <a:spcAft>
                <a:spcPts val="0"/>
              </a:spcAft>
              <a:buClr>
                <a:schemeClr val="lt1"/>
              </a:buClr>
              <a:buSzPts val="1800"/>
              <a:buChar char="•"/>
              <a:defRPr/>
            </a:lvl4pPr>
            <a:lvl5pPr marL="2286000" lvl="4" indent="-342900" algn="l">
              <a:lnSpc>
                <a:spcPct val="120000"/>
              </a:lnSpc>
              <a:spcBef>
                <a:spcPts val="375"/>
              </a:spcBef>
              <a:spcAft>
                <a:spcPts val="0"/>
              </a:spcAft>
              <a:buClr>
                <a:schemeClr val="lt1"/>
              </a:buClr>
              <a:buSzPts val="1800"/>
              <a:buChar char="•"/>
              <a:defRPr/>
            </a:lvl5pPr>
            <a:lvl6pPr marL="2743200" lvl="5" indent="-342900" algn="l">
              <a:lnSpc>
                <a:spcPct val="120000"/>
              </a:lnSpc>
              <a:spcBef>
                <a:spcPts val="375"/>
              </a:spcBef>
              <a:spcAft>
                <a:spcPts val="0"/>
              </a:spcAft>
              <a:buClr>
                <a:schemeClr val="lt1"/>
              </a:buClr>
              <a:buSzPts val="1800"/>
              <a:buChar char="•"/>
              <a:defRPr/>
            </a:lvl6pPr>
            <a:lvl7pPr marL="3200400" lvl="6" indent="-342900" algn="l">
              <a:lnSpc>
                <a:spcPct val="120000"/>
              </a:lnSpc>
              <a:spcBef>
                <a:spcPts val="375"/>
              </a:spcBef>
              <a:spcAft>
                <a:spcPts val="0"/>
              </a:spcAft>
              <a:buClr>
                <a:schemeClr val="lt1"/>
              </a:buClr>
              <a:buSzPts val="1800"/>
              <a:buChar char="•"/>
              <a:defRPr/>
            </a:lvl7pPr>
            <a:lvl8pPr marL="3657600" lvl="7" indent="-342900" algn="l">
              <a:lnSpc>
                <a:spcPct val="120000"/>
              </a:lnSpc>
              <a:spcBef>
                <a:spcPts val="375"/>
              </a:spcBef>
              <a:spcAft>
                <a:spcPts val="0"/>
              </a:spcAft>
              <a:buClr>
                <a:schemeClr val="lt1"/>
              </a:buClr>
              <a:buSzPts val="1800"/>
              <a:buChar char="•"/>
              <a:defRPr/>
            </a:lvl8pPr>
            <a:lvl9pPr marL="4114800" lvl="8" indent="-342900" algn="l">
              <a:lnSpc>
                <a:spcPct val="120000"/>
              </a:lnSpc>
              <a:spcBef>
                <a:spcPts val="375"/>
              </a:spcBef>
              <a:spcAft>
                <a:spcPts val="0"/>
              </a:spcAft>
              <a:buClr>
                <a:schemeClr val="lt1"/>
              </a:buClr>
              <a:buSzPts val="1800"/>
              <a:buChar char="•"/>
              <a:defRPr/>
            </a:lvl9pPr>
          </a:lstStyle>
          <a:p>
            <a:endParaRPr/>
          </a:p>
        </p:txBody>
      </p:sp>
      <p:sp>
        <p:nvSpPr>
          <p:cNvPr id="61" name="Google Shape;61;p30"/>
          <p:cNvSpPr txBox="1">
            <a:spLocks noGrp="1"/>
          </p:cNvSpPr>
          <p:nvPr>
            <p:ph type="body" idx="2"/>
          </p:nvPr>
        </p:nvSpPr>
        <p:spPr>
          <a:xfrm>
            <a:off x="687921" y="2228850"/>
            <a:ext cx="2949178" cy="211454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750"/>
              </a:spcBef>
              <a:spcAft>
                <a:spcPts val="0"/>
              </a:spcAft>
              <a:buClr>
                <a:schemeClr val="lt1"/>
              </a:buClr>
              <a:buSzPts val="1200"/>
              <a:buNone/>
              <a:defRPr sz="1200"/>
            </a:lvl1pPr>
            <a:lvl2pPr marL="914400" lvl="1" indent="-228600" algn="l">
              <a:lnSpc>
                <a:spcPct val="120000"/>
              </a:lnSpc>
              <a:spcBef>
                <a:spcPts val="375"/>
              </a:spcBef>
              <a:spcAft>
                <a:spcPts val="0"/>
              </a:spcAft>
              <a:buClr>
                <a:schemeClr val="lt1"/>
              </a:buClr>
              <a:buSzPts val="1050"/>
              <a:buNone/>
              <a:defRPr sz="1050"/>
            </a:lvl2pPr>
            <a:lvl3pPr marL="1371600" lvl="2" indent="-228600" algn="l">
              <a:lnSpc>
                <a:spcPct val="120000"/>
              </a:lnSpc>
              <a:spcBef>
                <a:spcPts val="375"/>
              </a:spcBef>
              <a:spcAft>
                <a:spcPts val="0"/>
              </a:spcAft>
              <a:buClr>
                <a:schemeClr val="lt1"/>
              </a:buClr>
              <a:buSzPts val="900"/>
              <a:buNone/>
              <a:defRPr sz="900"/>
            </a:lvl3pPr>
            <a:lvl4pPr marL="1828800" lvl="3" indent="-228600" algn="l">
              <a:lnSpc>
                <a:spcPct val="120000"/>
              </a:lnSpc>
              <a:spcBef>
                <a:spcPts val="375"/>
              </a:spcBef>
              <a:spcAft>
                <a:spcPts val="0"/>
              </a:spcAft>
              <a:buClr>
                <a:schemeClr val="lt1"/>
              </a:buClr>
              <a:buSzPts val="750"/>
              <a:buNone/>
              <a:defRPr sz="750"/>
            </a:lvl4pPr>
            <a:lvl5pPr marL="2286000" lvl="4" indent="-228600" algn="l">
              <a:lnSpc>
                <a:spcPct val="120000"/>
              </a:lnSpc>
              <a:spcBef>
                <a:spcPts val="375"/>
              </a:spcBef>
              <a:spcAft>
                <a:spcPts val="0"/>
              </a:spcAft>
              <a:buClr>
                <a:schemeClr val="lt1"/>
              </a:buClr>
              <a:buSzPts val="750"/>
              <a:buNone/>
              <a:defRPr sz="750"/>
            </a:lvl5pPr>
            <a:lvl6pPr marL="2743200" lvl="5" indent="-228600" algn="l">
              <a:lnSpc>
                <a:spcPct val="120000"/>
              </a:lnSpc>
              <a:spcBef>
                <a:spcPts val="375"/>
              </a:spcBef>
              <a:spcAft>
                <a:spcPts val="0"/>
              </a:spcAft>
              <a:buClr>
                <a:schemeClr val="lt1"/>
              </a:buClr>
              <a:buSzPts val="750"/>
              <a:buNone/>
              <a:defRPr sz="750"/>
            </a:lvl6pPr>
            <a:lvl7pPr marL="3200400" lvl="6" indent="-228600" algn="l">
              <a:lnSpc>
                <a:spcPct val="120000"/>
              </a:lnSpc>
              <a:spcBef>
                <a:spcPts val="375"/>
              </a:spcBef>
              <a:spcAft>
                <a:spcPts val="0"/>
              </a:spcAft>
              <a:buClr>
                <a:schemeClr val="lt1"/>
              </a:buClr>
              <a:buSzPts val="750"/>
              <a:buNone/>
              <a:defRPr sz="750"/>
            </a:lvl7pPr>
            <a:lvl8pPr marL="3657600" lvl="7" indent="-228600" algn="l">
              <a:lnSpc>
                <a:spcPct val="120000"/>
              </a:lnSpc>
              <a:spcBef>
                <a:spcPts val="375"/>
              </a:spcBef>
              <a:spcAft>
                <a:spcPts val="0"/>
              </a:spcAft>
              <a:buClr>
                <a:schemeClr val="lt1"/>
              </a:buClr>
              <a:buSzPts val="750"/>
              <a:buNone/>
              <a:defRPr sz="750"/>
            </a:lvl8pPr>
            <a:lvl9pPr marL="4114800" lvl="8" indent="-228600" algn="l">
              <a:lnSpc>
                <a:spcPct val="120000"/>
              </a:lnSpc>
              <a:spcBef>
                <a:spcPts val="375"/>
              </a:spcBef>
              <a:spcAft>
                <a:spcPts val="0"/>
              </a:spcAft>
              <a:buClr>
                <a:schemeClr val="lt1"/>
              </a:buClr>
              <a:buSzPts val="750"/>
              <a:buNone/>
              <a:defRPr sz="750"/>
            </a:lvl9pPr>
          </a:lstStyle>
          <a:p>
            <a:endParaRPr/>
          </a:p>
        </p:txBody>
      </p:sp>
      <p:sp>
        <p:nvSpPr>
          <p:cNvPr id="62" name="Google Shape;62;p30"/>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chemeClr val="lt1"/>
              </a:buClr>
              <a:buSzPts val="700"/>
              <a:buFont typeface="Rockwell"/>
              <a:buNone/>
              <a:defRPr/>
            </a:lvl1pPr>
            <a:lvl2pPr marL="0" lvl="1" indent="0" algn="r">
              <a:spcBef>
                <a:spcPts val="0"/>
              </a:spcBef>
              <a:spcAft>
                <a:spcPts val="0"/>
              </a:spcAft>
              <a:buClr>
                <a:schemeClr val="lt1"/>
              </a:buClr>
              <a:buSzPts val="700"/>
              <a:buFont typeface="Rockwell"/>
              <a:buNone/>
              <a:defRPr/>
            </a:lvl2pPr>
            <a:lvl3pPr marL="0" lvl="2" indent="0" algn="r">
              <a:spcBef>
                <a:spcPts val="0"/>
              </a:spcBef>
              <a:spcAft>
                <a:spcPts val="0"/>
              </a:spcAft>
              <a:buClr>
                <a:schemeClr val="lt1"/>
              </a:buClr>
              <a:buSzPts val="700"/>
              <a:buFont typeface="Rockwell"/>
              <a:buNone/>
              <a:defRPr/>
            </a:lvl3pPr>
            <a:lvl4pPr marL="0" lvl="3" indent="0" algn="r">
              <a:spcBef>
                <a:spcPts val="0"/>
              </a:spcBef>
              <a:spcAft>
                <a:spcPts val="0"/>
              </a:spcAft>
              <a:buClr>
                <a:schemeClr val="lt1"/>
              </a:buClr>
              <a:buSzPts val="700"/>
              <a:buFont typeface="Rockwell"/>
              <a:buNone/>
              <a:defRPr/>
            </a:lvl4pPr>
            <a:lvl5pPr marL="0" lvl="4" indent="0" algn="r">
              <a:spcBef>
                <a:spcPts val="0"/>
              </a:spcBef>
              <a:spcAft>
                <a:spcPts val="0"/>
              </a:spcAft>
              <a:buClr>
                <a:schemeClr val="lt1"/>
              </a:buClr>
              <a:buSzPts val="700"/>
              <a:buFont typeface="Rockwell"/>
              <a:buNone/>
              <a:defRPr/>
            </a:lvl5pPr>
            <a:lvl6pPr marL="0" lvl="5" indent="0" algn="r">
              <a:spcBef>
                <a:spcPts val="0"/>
              </a:spcBef>
              <a:spcAft>
                <a:spcPts val="0"/>
              </a:spcAft>
              <a:buClr>
                <a:schemeClr val="lt1"/>
              </a:buClr>
              <a:buSzPts val="700"/>
              <a:buFont typeface="Rockwell"/>
              <a:buNone/>
              <a:defRPr/>
            </a:lvl6pPr>
            <a:lvl7pPr marL="0" lvl="6" indent="0" algn="r">
              <a:spcBef>
                <a:spcPts val="0"/>
              </a:spcBef>
              <a:spcAft>
                <a:spcPts val="0"/>
              </a:spcAft>
              <a:buClr>
                <a:schemeClr val="lt1"/>
              </a:buClr>
              <a:buSzPts val="700"/>
              <a:buFont typeface="Rockwell"/>
              <a:buNone/>
              <a:defRPr/>
            </a:lvl7pPr>
            <a:lvl8pPr marL="0" lvl="7" indent="0" algn="r">
              <a:spcBef>
                <a:spcPts val="0"/>
              </a:spcBef>
              <a:spcAft>
                <a:spcPts val="0"/>
              </a:spcAft>
              <a:buClr>
                <a:schemeClr val="lt1"/>
              </a:buClr>
              <a:buSzPts val="700"/>
              <a:buFont typeface="Rockwell"/>
              <a:buNone/>
              <a:defRPr/>
            </a:lvl8pPr>
            <a:lvl9pPr marL="0" lvl="8" indent="0" algn="r">
              <a:spcBef>
                <a:spcPts val="0"/>
              </a:spcBef>
              <a:spcAft>
                <a:spcPts val="0"/>
              </a:spcAft>
              <a:buClr>
                <a:schemeClr val="lt1"/>
              </a:buClr>
              <a:buSzPts val="700"/>
              <a:buFont typeface="Rockwell"/>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685347" y="457200"/>
            <a:ext cx="7765321" cy="994741"/>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2550"/>
              <a:buFont typeface="Bookman Old Style"/>
              <a:buNone/>
              <a:defRPr sz="2550" b="1" i="0" u="none" strike="noStrike" cap="none">
                <a:solidFill>
                  <a:schemeClr val="lt1"/>
                </a:solidFill>
                <a:latin typeface="Bookman Old Style"/>
                <a:ea typeface="Bookman Old Style"/>
                <a:cs typeface="Bookman Old Style"/>
                <a:sym typeface="Bookman Old Sty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9"/>
          <p:cNvSpPr txBox="1">
            <a:spLocks noGrp="1"/>
          </p:cNvSpPr>
          <p:nvPr>
            <p:ph type="body" idx="1"/>
          </p:nvPr>
        </p:nvSpPr>
        <p:spPr>
          <a:xfrm>
            <a:off x="685346" y="1572048"/>
            <a:ext cx="7765322" cy="2771352"/>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120000"/>
              </a:lnSpc>
              <a:spcBef>
                <a:spcPts val="750"/>
              </a:spcBef>
              <a:spcAft>
                <a:spcPts val="0"/>
              </a:spcAft>
              <a:buClr>
                <a:schemeClr val="lt1"/>
              </a:buClr>
              <a:buSzPts val="1500"/>
              <a:buFont typeface="Arial"/>
              <a:buChar char="•"/>
              <a:defRPr sz="1500" b="0" i="0" u="none" strike="noStrike" cap="none">
                <a:solidFill>
                  <a:schemeClr val="lt1"/>
                </a:solidFill>
                <a:latin typeface="Rockwell"/>
                <a:ea typeface="Rockwell"/>
                <a:cs typeface="Rockwell"/>
                <a:sym typeface="Rockwell"/>
              </a:defRPr>
            </a:lvl1pPr>
            <a:lvl2pPr marL="914400" marR="0" lvl="1" indent="-314325" algn="l" rtl="0">
              <a:lnSpc>
                <a:spcPct val="120000"/>
              </a:lnSpc>
              <a:spcBef>
                <a:spcPts val="375"/>
              </a:spcBef>
              <a:spcAft>
                <a:spcPts val="0"/>
              </a:spcAft>
              <a:buClr>
                <a:schemeClr val="lt1"/>
              </a:buClr>
              <a:buSzPts val="1350"/>
              <a:buFont typeface="Arial"/>
              <a:buChar char="•"/>
              <a:defRPr sz="1350" b="0" i="0" u="none" strike="noStrike" cap="none">
                <a:solidFill>
                  <a:schemeClr val="lt1"/>
                </a:solidFill>
                <a:latin typeface="Rockwell"/>
                <a:ea typeface="Rockwell"/>
                <a:cs typeface="Rockwell"/>
                <a:sym typeface="Rockwell"/>
              </a:defRPr>
            </a:lvl2pPr>
            <a:lvl3pPr marL="1371600" marR="0" lvl="2" indent="-304800" algn="l" rtl="0">
              <a:lnSpc>
                <a:spcPct val="120000"/>
              </a:lnSpc>
              <a:spcBef>
                <a:spcPts val="375"/>
              </a:spcBef>
              <a:spcAft>
                <a:spcPts val="0"/>
              </a:spcAft>
              <a:buClr>
                <a:schemeClr val="lt1"/>
              </a:buClr>
              <a:buSzPts val="1200"/>
              <a:buFont typeface="Arial"/>
              <a:buChar char="•"/>
              <a:defRPr sz="1200" b="0" i="0" u="none" strike="noStrike" cap="none">
                <a:solidFill>
                  <a:schemeClr val="lt1"/>
                </a:solidFill>
                <a:latin typeface="Rockwell"/>
                <a:ea typeface="Rockwell"/>
                <a:cs typeface="Rockwell"/>
                <a:sym typeface="Rockwell"/>
              </a:defRPr>
            </a:lvl3pPr>
            <a:lvl4pPr marL="1828800" marR="0" lvl="3" indent="-295275" algn="l" rtl="0">
              <a:lnSpc>
                <a:spcPct val="120000"/>
              </a:lnSpc>
              <a:spcBef>
                <a:spcPts val="375"/>
              </a:spcBef>
              <a:spcAft>
                <a:spcPts val="0"/>
              </a:spcAft>
              <a:buClr>
                <a:schemeClr val="lt1"/>
              </a:buClr>
              <a:buSzPts val="1050"/>
              <a:buFont typeface="Arial"/>
              <a:buChar char="•"/>
              <a:defRPr sz="1050" b="0" i="0" u="none" strike="noStrike" cap="none">
                <a:solidFill>
                  <a:schemeClr val="lt1"/>
                </a:solidFill>
                <a:latin typeface="Rockwell"/>
                <a:ea typeface="Rockwell"/>
                <a:cs typeface="Rockwell"/>
                <a:sym typeface="Rockwell"/>
              </a:defRPr>
            </a:lvl4pPr>
            <a:lvl5pPr marL="2286000" marR="0" lvl="4" indent="-285750" algn="l" rtl="0">
              <a:lnSpc>
                <a:spcPct val="120000"/>
              </a:lnSpc>
              <a:spcBef>
                <a:spcPts val="375"/>
              </a:spcBef>
              <a:spcAft>
                <a:spcPts val="0"/>
              </a:spcAft>
              <a:buClr>
                <a:schemeClr val="lt1"/>
              </a:buClr>
              <a:buSzPts val="900"/>
              <a:buFont typeface="Arial"/>
              <a:buChar char="•"/>
              <a:defRPr sz="900" b="0" i="0" u="none" strike="noStrike" cap="none">
                <a:solidFill>
                  <a:schemeClr val="lt1"/>
                </a:solidFill>
                <a:latin typeface="Rockwell"/>
                <a:ea typeface="Rockwell"/>
                <a:cs typeface="Rockwell"/>
                <a:sym typeface="Rockwell"/>
              </a:defRPr>
            </a:lvl5pPr>
            <a:lvl6pPr marL="2743200" marR="0" lvl="5" indent="-285750" algn="l" rtl="0">
              <a:lnSpc>
                <a:spcPct val="120000"/>
              </a:lnSpc>
              <a:spcBef>
                <a:spcPts val="375"/>
              </a:spcBef>
              <a:spcAft>
                <a:spcPts val="0"/>
              </a:spcAft>
              <a:buClr>
                <a:schemeClr val="lt1"/>
              </a:buClr>
              <a:buSzPts val="900"/>
              <a:buFont typeface="Arial"/>
              <a:buChar char="•"/>
              <a:defRPr sz="900" b="0" i="0" u="none" strike="noStrike" cap="none">
                <a:solidFill>
                  <a:schemeClr val="lt1"/>
                </a:solidFill>
                <a:latin typeface="Rockwell"/>
                <a:ea typeface="Rockwell"/>
                <a:cs typeface="Rockwell"/>
                <a:sym typeface="Rockwell"/>
              </a:defRPr>
            </a:lvl6pPr>
            <a:lvl7pPr marL="3200400" marR="0" lvl="6" indent="-285750" algn="l" rtl="0">
              <a:lnSpc>
                <a:spcPct val="120000"/>
              </a:lnSpc>
              <a:spcBef>
                <a:spcPts val="375"/>
              </a:spcBef>
              <a:spcAft>
                <a:spcPts val="0"/>
              </a:spcAft>
              <a:buClr>
                <a:schemeClr val="lt1"/>
              </a:buClr>
              <a:buSzPts val="900"/>
              <a:buFont typeface="Arial"/>
              <a:buChar char="•"/>
              <a:defRPr sz="900" b="0" i="0" u="none" strike="noStrike" cap="none">
                <a:solidFill>
                  <a:schemeClr val="lt1"/>
                </a:solidFill>
                <a:latin typeface="Rockwell"/>
                <a:ea typeface="Rockwell"/>
                <a:cs typeface="Rockwell"/>
                <a:sym typeface="Rockwell"/>
              </a:defRPr>
            </a:lvl7pPr>
            <a:lvl8pPr marL="3657600" marR="0" lvl="7" indent="-285750" algn="l" rtl="0">
              <a:lnSpc>
                <a:spcPct val="120000"/>
              </a:lnSpc>
              <a:spcBef>
                <a:spcPts val="375"/>
              </a:spcBef>
              <a:spcAft>
                <a:spcPts val="0"/>
              </a:spcAft>
              <a:buClr>
                <a:schemeClr val="lt1"/>
              </a:buClr>
              <a:buSzPts val="900"/>
              <a:buFont typeface="Arial"/>
              <a:buChar char="•"/>
              <a:defRPr sz="900" b="0" i="0" u="none" strike="noStrike" cap="none">
                <a:solidFill>
                  <a:schemeClr val="lt1"/>
                </a:solidFill>
                <a:latin typeface="Rockwell"/>
                <a:ea typeface="Rockwell"/>
                <a:cs typeface="Rockwell"/>
                <a:sym typeface="Rockwell"/>
              </a:defRPr>
            </a:lvl8pPr>
            <a:lvl9pPr marL="4114800" marR="0" lvl="8" indent="-285750" algn="l" rtl="0">
              <a:lnSpc>
                <a:spcPct val="120000"/>
              </a:lnSpc>
              <a:spcBef>
                <a:spcPts val="375"/>
              </a:spcBef>
              <a:spcAft>
                <a:spcPts val="0"/>
              </a:spcAft>
              <a:buClr>
                <a:schemeClr val="lt1"/>
              </a:buClr>
              <a:buSzPts val="900"/>
              <a:buFont typeface="Arial"/>
              <a:buChar char="•"/>
              <a:defRPr sz="900" b="0" i="0" u="none" strike="noStrike" cap="none">
                <a:solidFill>
                  <a:schemeClr val="lt1"/>
                </a:solidFill>
                <a:latin typeface="Rockwell"/>
                <a:ea typeface="Rockwell"/>
                <a:cs typeface="Rockwell"/>
                <a:sym typeface="Rockwell"/>
              </a:defRPr>
            </a:lvl9pPr>
          </a:lstStyle>
          <a:p>
            <a:endParaRPr/>
          </a:p>
        </p:txBody>
      </p:sp>
      <p:sp>
        <p:nvSpPr>
          <p:cNvPr id="8" name="Google Shape;8;p19"/>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5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9pPr>
          </a:lstStyle>
          <a:p>
            <a:endParaRPr/>
          </a:p>
        </p:txBody>
      </p:sp>
      <p:sp>
        <p:nvSpPr>
          <p:cNvPr id="9" name="Google Shape;9;p19"/>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5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lt1"/>
                </a:solidFill>
                <a:latin typeface="Rockwell"/>
                <a:ea typeface="Rockwell"/>
                <a:cs typeface="Rockwell"/>
                <a:sym typeface="Rockwell"/>
              </a:defRPr>
            </a:lvl9pPr>
          </a:lstStyle>
          <a:p>
            <a:endParaRPr/>
          </a:p>
        </p:txBody>
      </p:sp>
      <p:sp>
        <p:nvSpPr>
          <p:cNvPr id="10" name="Google Shape;10;p19"/>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chemeClr val="lt1"/>
              </a:buClr>
              <a:buSzPts val="750"/>
              <a:buFont typeface="Rockwell"/>
              <a:buNone/>
              <a:defRPr sz="750" b="0" i="0" u="none" strike="noStrike" cap="none">
                <a:solidFill>
                  <a:schemeClr val="lt1"/>
                </a:solidFill>
                <a:latin typeface="Rockwell"/>
                <a:ea typeface="Rockwell"/>
                <a:cs typeface="Rockwell"/>
                <a:sym typeface="Rockwell"/>
              </a:defRPr>
            </a:lvl1pPr>
            <a:lvl2pPr marL="0" marR="0" lvl="1" indent="0" algn="r" rtl="0">
              <a:spcBef>
                <a:spcPts val="0"/>
              </a:spcBef>
              <a:spcAft>
                <a:spcPts val="0"/>
              </a:spcAft>
              <a:buClr>
                <a:schemeClr val="lt1"/>
              </a:buClr>
              <a:buSzPts val="750"/>
              <a:buFont typeface="Rockwell"/>
              <a:buNone/>
              <a:defRPr sz="750" b="0" i="0" u="none" strike="noStrike" cap="none">
                <a:solidFill>
                  <a:schemeClr val="lt1"/>
                </a:solidFill>
                <a:latin typeface="Rockwell"/>
                <a:ea typeface="Rockwell"/>
                <a:cs typeface="Rockwell"/>
                <a:sym typeface="Rockwell"/>
              </a:defRPr>
            </a:lvl2pPr>
            <a:lvl3pPr marL="0" marR="0" lvl="2" indent="0" algn="r" rtl="0">
              <a:spcBef>
                <a:spcPts val="0"/>
              </a:spcBef>
              <a:spcAft>
                <a:spcPts val="0"/>
              </a:spcAft>
              <a:buClr>
                <a:schemeClr val="lt1"/>
              </a:buClr>
              <a:buSzPts val="750"/>
              <a:buFont typeface="Rockwell"/>
              <a:buNone/>
              <a:defRPr sz="750" b="0" i="0" u="none" strike="noStrike" cap="none">
                <a:solidFill>
                  <a:schemeClr val="lt1"/>
                </a:solidFill>
                <a:latin typeface="Rockwell"/>
                <a:ea typeface="Rockwell"/>
                <a:cs typeface="Rockwell"/>
                <a:sym typeface="Rockwell"/>
              </a:defRPr>
            </a:lvl3pPr>
            <a:lvl4pPr marL="0" marR="0" lvl="3" indent="0" algn="r" rtl="0">
              <a:spcBef>
                <a:spcPts val="0"/>
              </a:spcBef>
              <a:spcAft>
                <a:spcPts val="0"/>
              </a:spcAft>
              <a:buClr>
                <a:schemeClr val="lt1"/>
              </a:buClr>
              <a:buSzPts val="750"/>
              <a:buFont typeface="Rockwell"/>
              <a:buNone/>
              <a:defRPr sz="750" b="0" i="0" u="none" strike="noStrike" cap="none">
                <a:solidFill>
                  <a:schemeClr val="lt1"/>
                </a:solidFill>
                <a:latin typeface="Rockwell"/>
                <a:ea typeface="Rockwell"/>
                <a:cs typeface="Rockwell"/>
                <a:sym typeface="Rockwell"/>
              </a:defRPr>
            </a:lvl4pPr>
            <a:lvl5pPr marL="0" marR="0" lvl="4" indent="0" algn="r" rtl="0">
              <a:spcBef>
                <a:spcPts val="0"/>
              </a:spcBef>
              <a:spcAft>
                <a:spcPts val="0"/>
              </a:spcAft>
              <a:buClr>
                <a:schemeClr val="lt1"/>
              </a:buClr>
              <a:buSzPts val="750"/>
              <a:buFont typeface="Rockwell"/>
              <a:buNone/>
              <a:defRPr sz="750" b="0" i="0" u="none" strike="noStrike" cap="none">
                <a:solidFill>
                  <a:schemeClr val="lt1"/>
                </a:solidFill>
                <a:latin typeface="Rockwell"/>
                <a:ea typeface="Rockwell"/>
                <a:cs typeface="Rockwell"/>
                <a:sym typeface="Rockwell"/>
              </a:defRPr>
            </a:lvl5pPr>
            <a:lvl6pPr marL="0" marR="0" lvl="5" indent="0" algn="r" rtl="0">
              <a:spcBef>
                <a:spcPts val="0"/>
              </a:spcBef>
              <a:spcAft>
                <a:spcPts val="0"/>
              </a:spcAft>
              <a:buClr>
                <a:schemeClr val="lt1"/>
              </a:buClr>
              <a:buSzPts val="750"/>
              <a:buFont typeface="Rockwell"/>
              <a:buNone/>
              <a:defRPr sz="750" b="0" i="0" u="none" strike="noStrike" cap="none">
                <a:solidFill>
                  <a:schemeClr val="lt1"/>
                </a:solidFill>
                <a:latin typeface="Rockwell"/>
                <a:ea typeface="Rockwell"/>
                <a:cs typeface="Rockwell"/>
                <a:sym typeface="Rockwell"/>
              </a:defRPr>
            </a:lvl6pPr>
            <a:lvl7pPr marL="0" marR="0" lvl="6" indent="0" algn="r" rtl="0">
              <a:spcBef>
                <a:spcPts val="0"/>
              </a:spcBef>
              <a:spcAft>
                <a:spcPts val="0"/>
              </a:spcAft>
              <a:buClr>
                <a:schemeClr val="lt1"/>
              </a:buClr>
              <a:buSzPts val="750"/>
              <a:buFont typeface="Rockwell"/>
              <a:buNone/>
              <a:defRPr sz="750" b="0" i="0" u="none" strike="noStrike" cap="none">
                <a:solidFill>
                  <a:schemeClr val="lt1"/>
                </a:solidFill>
                <a:latin typeface="Rockwell"/>
                <a:ea typeface="Rockwell"/>
                <a:cs typeface="Rockwell"/>
                <a:sym typeface="Rockwell"/>
              </a:defRPr>
            </a:lvl7pPr>
            <a:lvl8pPr marL="0" marR="0" lvl="7" indent="0" algn="r" rtl="0">
              <a:spcBef>
                <a:spcPts val="0"/>
              </a:spcBef>
              <a:spcAft>
                <a:spcPts val="0"/>
              </a:spcAft>
              <a:buClr>
                <a:schemeClr val="lt1"/>
              </a:buClr>
              <a:buSzPts val="750"/>
              <a:buFont typeface="Rockwell"/>
              <a:buNone/>
              <a:defRPr sz="750" b="0" i="0" u="none" strike="noStrike" cap="none">
                <a:solidFill>
                  <a:schemeClr val="lt1"/>
                </a:solidFill>
                <a:latin typeface="Rockwell"/>
                <a:ea typeface="Rockwell"/>
                <a:cs typeface="Rockwell"/>
                <a:sym typeface="Rockwell"/>
              </a:defRPr>
            </a:lvl8pPr>
            <a:lvl9pPr marL="0" marR="0" lvl="8" indent="0" algn="r" rtl="0">
              <a:spcBef>
                <a:spcPts val="0"/>
              </a:spcBef>
              <a:spcAft>
                <a:spcPts val="0"/>
              </a:spcAft>
              <a:buClr>
                <a:schemeClr val="lt1"/>
              </a:buClr>
              <a:buSzPts val="750"/>
              <a:buFont typeface="Rockwell"/>
              <a:buNone/>
              <a:defRPr sz="75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685347" y="457200"/>
            <a:ext cx="7765321" cy="994741"/>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1"/>
              </a:buClr>
              <a:buSzPts val="2550"/>
              <a:buFont typeface="Bookman Old Style"/>
              <a:buNone/>
              <a:defRPr sz="2550" b="1" i="0" u="none" strike="noStrike" cap="none">
                <a:solidFill>
                  <a:schemeClr val="dk1"/>
                </a:solidFill>
                <a:latin typeface="Bookman Old Style"/>
                <a:ea typeface="Bookman Old Style"/>
                <a:cs typeface="Bookman Old Style"/>
                <a:sym typeface="Bookman Old Styl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9" name="Google Shape;139;p24"/>
          <p:cNvSpPr txBox="1">
            <a:spLocks noGrp="1"/>
          </p:cNvSpPr>
          <p:nvPr>
            <p:ph type="body" idx="1"/>
          </p:nvPr>
        </p:nvSpPr>
        <p:spPr>
          <a:xfrm>
            <a:off x="685346" y="1572048"/>
            <a:ext cx="7765322" cy="2771352"/>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120000"/>
              </a:lnSpc>
              <a:spcBef>
                <a:spcPts val="75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1pPr>
            <a:lvl2pPr marL="914400" marR="0" lvl="1" indent="-314325" algn="l" rtl="0">
              <a:lnSpc>
                <a:spcPct val="120000"/>
              </a:lnSpc>
              <a:spcBef>
                <a:spcPts val="375"/>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2pPr>
            <a:lvl3pPr marL="1371600" marR="0" lvl="2" indent="-304800" algn="l" rtl="0">
              <a:lnSpc>
                <a:spcPct val="120000"/>
              </a:lnSpc>
              <a:spcBef>
                <a:spcPts val="375"/>
              </a:spcBef>
              <a:spcAft>
                <a:spcPts val="0"/>
              </a:spcAft>
              <a:buClr>
                <a:schemeClr val="dk1"/>
              </a:buClr>
              <a:buSzPts val="1200"/>
              <a:buFont typeface="Arial"/>
              <a:buChar char="•"/>
              <a:defRPr sz="1200" b="0" i="0" u="none" strike="noStrike" cap="none">
                <a:solidFill>
                  <a:schemeClr val="dk1"/>
                </a:solidFill>
                <a:latin typeface="Rockwell"/>
                <a:ea typeface="Rockwell"/>
                <a:cs typeface="Rockwell"/>
                <a:sym typeface="Rockwell"/>
              </a:defRPr>
            </a:lvl3pPr>
            <a:lvl4pPr marL="1828800" marR="0" lvl="3" indent="-295275" algn="l" rtl="0">
              <a:lnSpc>
                <a:spcPct val="120000"/>
              </a:lnSpc>
              <a:spcBef>
                <a:spcPts val="375"/>
              </a:spcBef>
              <a:spcAft>
                <a:spcPts val="0"/>
              </a:spcAft>
              <a:buClr>
                <a:schemeClr val="dk1"/>
              </a:buClr>
              <a:buSzPts val="1050"/>
              <a:buFont typeface="Arial"/>
              <a:buChar char="•"/>
              <a:defRPr sz="1050" b="0" i="0" u="none" strike="noStrike" cap="none">
                <a:solidFill>
                  <a:schemeClr val="dk1"/>
                </a:solidFill>
                <a:latin typeface="Rockwell"/>
                <a:ea typeface="Rockwell"/>
                <a:cs typeface="Rockwell"/>
                <a:sym typeface="Rockwell"/>
              </a:defRPr>
            </a:lvl4pPr>
            <a:lvl5pPr marL="2286000" marR="0" lvl="4" indent="-285750" algn="l" rtl="0">
              <a:lnSpc>
                <a:spcPct val="120000"/>
              </a:lnSpc>
              <a:spcBef>
                <a:spcPts val="375"/>
              </a:spcBef>
              <a:spcAft>
                <a:spcPts val="0"/>
              </a:spcAft>
              <a:buClr>
                <a:schemeClr val="dk1"/>
              </a:buClr>
              <a:buSzPts val="900"/>
              <a:buFont typeface="Arial"/>
              <a:buChar char="•"/>
              <a:defRPr sz="900" b="0" i="0" u="none" strike="noStrike" cap="none">
                <a:solidFill>
                  <a:schemeClr val="dk1"/>
                </a:solidFill>
                <a:latin typeface="Rockwell"/>
                <a:ea typeface="Rockwell"/>
                <a:cs typeface="Rockwell"/>
                <a:sym typeface="Rockwell"/>
              </a:defRPr>
            </a:lvl5pPr>
            <a:lvl6pPr marL="2743200" marR="0" lvl="5" indent="-285750" algn="l" rtl="0">
              <a:lnSpc>
                <a:spcPct val="120000"/>
              </a:lnSpc>
              <a:spcBef>
                <a:spcPts val="375"/>
              </a:spcBef>
              <a:spcAft>
                <a:spcPts val="0"/>
              </a:spcAft>
              <a:buClr>
                <a:schemeClr val="dk1"/>
              </a:buClr>
              <a:buSzPts val="900"/>
              <a:buFont typeface="Arial"/>
              <a:buChar char="•"/>
              <a:defRPr sz="900" b="0" i="0" u="none" strike="noStrike" cap="none">
                <a:solidFill>
                  <a:schemeClr val="dk1"/>
                </a:solidFill>
                <a:latin typeface="Rockwell"/>
                <a:ea typeface="Rockwell"/>
                <a:cs typeface="Rockwell"/>
                <a:sym typeface="Rockwell"/>
              </a:defRPr>
            </a:lvl6pPr>
            <a:lvl7pPr marL="3200400" marR="0" lvl="6" indent="-285750" algn="l" rtl="0">
              <a:lnSpc>
                <a:spcPct val="120000"/>
              </a:lnSpc>
              <a:spcBef>
                <a:spcPts val="375"/>
              </a:spcBef>
              <a:spcAft>
                <a:spcPts val="0"/>
              </a:spcAft>
              <a:buClr>
                <a:schemeClr val="dk1"/>
              </a:buClr>
              <a:buSzPts val="900"/>
              <a:buFont typeface="Arial"/>
              <a:buChar char="•"/>
              <a:defRPr sz="900" b="0" i="0" u="none" strike="noStrike" cap="none">
                <a:solidFill>
                  <a:schemeClr val="dk1"/>
                </a:solidFill>
                <a:latin typeface="Rockwell"/>
                <a:ea typeface="Rockwell"/>
                <a:cs typeface="Rockwell"/>
                <a:sym typeface="Rockwell"/>
              </a:defRPr>
            </a:lvl7pPr>
            <a:lvl8pPr marL="3657600" marR="0" lvl="7" indent="-285750" algn="l" rtl="0">
              <a:lnSpc>
                <a:spcPct val="120000"/>
              </a:lnSpc>
              <a:spcBef>
                <a:spcPts val="375"/>
              </a:spcBef>
              <a:spcAft>
                <a:spcPts val="0"/>
              </a:spcAft>
              <a:buClr>
                <a:schemeClr val="dk1"/>
              </a:buClr>
              <a:buSzPts val="900"/>
              <a:buFont typeface="Arial"/>
              <a:buChar char="•"/>
              <a:defRPr sz="900" b="0" i="0" u="none" strike="noStrike" cap="none">
                <a:solidFill>
                  <a:schemeClr val="dk1"/>
                </a:solidFill>
                <a:latin typeface="Rockwell"/>
                <a:ea typeface="Rockwell"/>
                <a:cs typeface="Rockwell"/>
                <a:sym typeface="Rockwell"/>
              </a:defRPr>
            </a:lvl8pPr>
            <a:lvl9pPr marL="4114800" marR="0" lvl="8" indent="-285750" algn="l" rtl="0">
              <a:lnSpc>
                <a:spcPct val="120000"/>
              </a:lnSpc>
              <a:spcBef>
                <a:spcPts val="375"/>
              </a:spcBef>
              <a:spcAft>
                <a:spcPts val="0"/>
              </a:spcAft>
              <a:buClr>
                <a:schemeClr val="dk1"/>
              </a:buClr>
              <a:buSzPts val="900"/>
              <a:buFont typeface="Arial"/>
              <a:buChar char="•"/>
              <a:defRPr sz="900" b="0" i="0" u="none" strike="noStrike" cap="none">
                <a:solidFill>
                  <a:schemeClr val="dk1"/>
                </a:solidFill>
                <a:latin typeface="Rockwell"/>
                <a:ea typeface="Rockwell"/>
                <a:cs typeface="Rockwell"/>
                <a:sym typeface="Rockwell"/>
              </a:defRPr>
            </a:lvl9pPr>
          </a:lstStyle>
          <a:p>
            <a:endParaRPr/>
          </a:p>
        </p:txBody>
      </p:sp>
      <p:sp>
        <p:nvSpPr>
          <p:cNvPr id="140" name="Google Shape;140;p24"/>
          <p:cNvSpPr txBox="1">
            <a:spLocks noGrp="1"/>
          </p:cNvSpPr>
          <p:nvPr>
            <p:ph type="dt" idx="10"/>
          </p:nvPr>
        </p:nvSpPr>
        <p:spPr>
          <a:xfrm>
            <a:off x="5759052" y="4412457"/>
            <a:ext cx="2057400" cy="273844"/>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50">
                <a:solidFill>
                  <a:srgbClr val="888888"/>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141" name="Google Shape;141;p24"/>
          <p:cNvSpPr txBox="1">
            <a:spLocks noGrp="1"/>
          </p:cNvSpPr>
          <p:nvPr>
            <p:ph type="ftr" idx="11"/>
          </p:nvPr>
        </p:nvSpPr>
        <p:spPr>
          <a:xfrm>
            <a:off x="685346" y="4412457"/>
            <a:ext cx="5004649"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50">
                <a:solidFill>
                  <a:srgbClr val="888888"/>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142" name="Google Shape;142;p24"/>
          <p:cNvSpPr txBox="1">
            <a:spLocks noGrp="1"/>
          </p:cNvSpPr>
          <p:nvPr>
            <p:ph type="sldNum" idx="12"/>
          </p:nvPr>
        </p:nvSpPr>
        <p:spPr>
          <a:xfrm>
            <a:off x="7885509" y="4412457"/>
            <a:ext cx="565159"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750"/>
              <a:buFont typeface="Rockwell"/>
              <a:buNone/>
              <a:defRPr sz="750" b="0" u="none">
                <a:solidFill>
                  <a:srgbClr val="888888"/>
                </a:solidFill>
                <a:latin typeface="Rockwell"/>
                <a:ea typeface="Rockwell"/>
                <a:cs typeface="Rockwell"/>
                <a:sym typeface="Rockwell"/>
              </a:defRPr>
            </a:lvl1pPr>
            <a:lvl2pPr marL="0" marR="0" lvl="1" indent="0" algn="r" rtl="0">
              <a:spcBef>
                <a:spcPts val="0"/>
              </a:spcBef>
              <a:spcAft>
                <a:spcPts val="0"/>
              </a:spcAft>
              <a:buClr>
                <a:srgbClr val="888888"/>
              </a:buClr>
              <a:buSzPts val="750"/>
              <a:buFont typeface="Rockwell"/>
              <a:buNone/>
              <a:defRPr sz="750" b="0" u="none">
                <a:solidFill>
                  <a:srgbClr val="888888"/>
                </a:solidFill>
                <a:latin typeface="Rockwell"/>
                <a:ea typeface="Rockwell"/>
                <a:cs typeface="Rockwell"/>
                <a:sym typeface="Rockwell"/>
              </a:defRPr>
            </a:lvl2pPr>
            <a:lvl3pPr marL="0" marR="0" lvl="2" indent="0" algn="r" rtl="0">
              <a:spcBef>
                <a:spcPts val="0"/>
              </a:spcBef>
              <a:spcAft>
                <a:spcPts val="0"/>
              </a:spcAft>
              <a:buClr>
                <a:srgbClr val="888888"/>
              </a:buClr>
              <a:buSzPts val="750"/>
              <a:buFont typeface="Rockwell"/>
              <a:buNone/>
              <a:defRPr sz="750" b="0" u="none">
                <a:solidFill>
                  <a:srgbClr val="888888"/>
                </a:solidFill>
                <a:latin typeface="Rockwell"/>
                <a:ea typeface="Rockwell"/>
                <a:cs typeface="Rockwell"/>
                <a:sym typeface="Rockwell"/>
              </a:defRPr>
            </a:lvl3pPr>
            <a:lvl4pPr marL="0" marR="0" lvl="3" indent="0" algn="r" rtl="0">
              <a:spcBef>
                <a:spcPts val="0"/>
              </a:spcBef>
              <a:spcAft>
                <a:spcPts val="0"/>
              </a:spcAft>
              <a:buClr>
                <a:srgbClr val="888888"/>
              </a:buClr>
              <a:buSzPts val="750"/>
              <a:buFont typeface="Rockwell"/>
              <a:buNone/>
              <a:defRPr sz="750" b="0" u="none">
                <a:solidFill>
                  <a:srgbClr val="888888"/>
                </a:solidFill>
                <a:latin typeface="Rockwell"/>
                <a:ea typeface="Rockwell"/>
                <a:cs typeface="Rockwell"/>
                <a:sym typeface="Rockwell"/>
              </a:defRPr>
            </a:lvl4pPr>
            <a:lvl5pPr marL="0" marR="0" lvl="4" indent="0" algn="r" rtl="0">
              <a:spcBef>
                <a:spcPts val="0"/>
              </a:spcBef>
              <a:spcAft>
                <a:spcPts val="0"/>
              </a:spcAft>
              <a:buClr>
                <a:srgbClr val="888888"/>
              </a:buClr>
              <a:buSzPts val="750"/>
              <a:buFont typeface="Rockwell"/>
              <a:buNone/>
              <a:defRPr sz="750" b="0" u="none">
                <a:solidFill>
                  <a:srgbClr val="888888"/>
                </a:solidFill>
                <a:latin typeface="Rockwell"/>
                <a:ea typeface="Rockwell"/>
                <a:cs typeface="Rockwell"/>
                <a:sym typeface="Rockwell"/>
              </a:defRPr>
            </a:lvl5pPr>
            <a:lvl6pPr marL="0" marR="0" lvl="5" indent="0" algn="r" rtl="0">
              <a:spcBef>
                <a:spcPts val="0"/>
              </a:spcBef>
              <a:spcAft>
                <a:spcPts val="0"/>
              </a:spcAft>
              <a:buClr>
                <a:srgbClr val="888888"/>
              </a:buClr>
              <a:buSzPts val="750"/>
              <a:buFont typeface="Rockwell"/>
              <a:buNone/>
              <a:defRPr sz="750" b="0" u="none">
                <a:solidFill>
                  <a:srgbClr val="888888"/>
                </a:solidFill>
                <a:latin typeface="Rockwell"/>
                <a:ea typeface="Rockwell"/>
                <a:cs typeface="Rockwell"/>
                <a:sym typeface="Rockwell"/>
              </a:defRPr>
            </a:lvl6pPr>
            <a:lvl7pPr marL="0" marR="0" lvl="6" indent="0" algn="r" rtl="0">
              <a:spcBef>
                <a:spcPts val="0"/>
              </a:spcBef>
              <a:spcAft>
                <a:spcPts val="0"/>
              </a:spcAft>
              <a:buClr>
                <a:srgbClr val="888888"/>
              </a:buClr>
              <a:buSzPts val="750"/>
              <a:buFont typeface="Rockwell"/>
              <a:buNone/>
              <a:defRPr sz="750" b="0" u="none">
                <a:solidFill>
                  <a:srgbClr val="888888"/>
                </a:solidFill>
                <a:latin typeface="Rockwell"/>
                <a:ea typeface="Rockwell"/>
                <a:cs typeface="Rockwell"/>
                <a:sym typeface="Rockwell"/>
              </a:defRPr>
            </a:lvl7pPr>
            <a:lvl8pPr marL="0" marR="0" lvl="7" indent="0" algn="r" rtl="0">
              <a:spcBef>
                <a:spcPts val="0"/>
              </a:spcBef>
              <a:spcAft>
                <a:spcPts val="0"/>
              </a:spcAft>
              <a:buClr>
                <a:srgbClr val="888888"/>
              </a:buClr>
              <a:buSzPts val="750"/>
              <a:buFont typeface="Rockwell"/>
              <a:buNone/>
              <a:defRPr sz="750" b="0" u="none">
                <a:solidFill>
                  <a:srgbClr val="888888"/>
                </a:solidFill>
                <a:latin typeface="Rockwell"/>
                <a:ea typeface="Rockwell"/>
                <a:cs typeface="Rockwell"/>
                <a:sym typeface="Rockwell"/>
              </a:defRPr>
            </a:lvl8pPr>
            <a:lvl9pPr marL="0" marR="0" lvl="8" indent="0" algn="r" rtl="0">
              <a:spcBef>
                <a:spcPts val="0"/>
              </a:spcBef>
              <a:spcAft>
                <a:spcPts val="0"/>
              </a:spcAft>
              <a:buClr>
                <a:srgbClr val="888888"/>
              </a:buClr>
              <a:buSzPts val="750"/>
              <a:buFont typeface="Rockwell"/>
              <a:buNone/>
              <a:defRPr sz="750" b="0" u="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p1"/>
          <p:cNvSpPr txBox="1"/>
          <p:nvPr/>
        </p:nvSpPr>
        <p:spPr>
          <a:xfrm>
            <a:off x="605366" y="956733"/>
            <a:ext cx="7861301" cy="34798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3346" b="0" i="1" u="none" strike="noStrike" cap="none">
                <a:solidFill>
                  <a:srgbClr val="FF0000"/>
                </a:solidFill>
                <a:latin typeface="Merriweather Black"/>
                <a:ea typeface="Merriweather Black"/>
                <a:cs typeface="Merriweather Black"/>
                <a:sym typeface="Merriweather Black"/>
              </a:rPr>
              <a:t>     </a:t>
            </a:r>
            <a:r>
              <a:rPr lang="en-US" sz="4800" b="0" i="1" u="none" strike="noStrike" cap="none">
                <a:solidFill>
                  <a:schemeClr val="lt1"/>
                </a:solidFill>
                <a:latin typeface="Merriweather Black"/>
                <a:ea typeface="Merriweather Black"/>
                <a:cs typeface="Merriweather Black"/>
                <a:sym typeface="Merriweather Black"/>
              </a:rPr>
              <a:t>Welcome to Eastview!</a:t>
            </a:r>
            <a:endParaRPr/>
          </a:p>
          <a:p>
            <a:pPr marL="0" marR="0" lvl="0" indent="0" algn="ctr" rtl="0">
              <a:spcBef>
                <a:spcPts val="780"/>
              </a:spcBef>
              <a:spcAft>
                <a:spcPts val="0"/>
              </a:spcAft>
              <a:buNone/>
            </a:pPr>
            <a:r>
              <a:rPr lang="en-US" sz="2400" b="0" i="1" u="none" strike="noStrike" cap="none">
                <a:solidFill>
                  <a:schemeClr val="lt1"/>
                </a:solidFill>
                <a:latin typeface="Merriweather Black"/>
                <a:ea typeface="Merriweather Black"/>
                <a:cs typeface="Merriweather Black"/>
                <a:sym typeface="Merriweather Black"/>
              </a:rPr>
              <a:t>Guidance Team 2023-2024</a:t>
            </a:r>
            <a:endParaRPr/>
          </a:p>
          <a:p>
            <a:pPr marL="0" marR="0" lvl="0" indent="0" algn="ctr" rtl="0">
              <a:spcBef>
                <a:spcPts val="780"/>
              </a:spcBef>
              <a:spcAft>
                <a:spcPts val="0"/>
              </a:spcAft>
              <a:buNone/>
            </a:pPr>
            <a:endParaRPr sz="2400" b="0" i="1" u="none" strike="noStrike" cap="none">
              <a:solidFill>
                <a:schemeClr val="lt1"/>
              </a:solidFill>
              <a:latin typeface="Merriweather Black"/>
              <a:ea typeface="Merriweather Black"/>
              <a:cs typeface="Merriweather Black"/>
              <a:sym typeface="Merriweather Black"/>
            </a:endParaRPr>
          </a:p>
          <a:p>
            <a:pPr marL="0" marR="0" lvl="0" indent="0" algn="ctr" rtl="0">
              <a:spcBef>
                <a:spcPts val="780"/>
              </a:spcBef>
              <a:spcAft>
                <a:spcPts val="780"/>
              </a:spcAft>
              <a:buNone/>
            </a:pPr>
            <a:endParaRPr sz="3900" b="0" i="1" u="none" strike="noStrike" cap="none">
              <a:solidFill>
                <a:schemeClr val="lt1"/>
              </a:solidFill>
              <a:latin typeface="Merriweather Black"/>
              <a:ea typeface="Merriweather Black"/>
              <a:cs typeface="Merriweather Black"/>
              <a:sym typeface="Merriweather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4"/>
        <p:cNvGrpSpPr/>
        <p:nvPr/>
      </p:nvGrpSpPr>
      <p:grpSpPr>
        <a:xfrm>
          <a:off x="0" y="0"/>
          <a:ext cx="0" cy="0"/>
          <a:chOff x="0" y="0"/>
          <a:chExt cx="0" cy="0"/>
        </a:xfrm>
      </p:grpSpPr>
      <p:sp>
        <p:nvSpPr>
          <p:cNvPr id="225" name="Google Shape;225;p10"/>
          <p:cNvSpPr txBox="1">
            <a:spLocks noGrp="1"/>
          </p:cNvSpPr>
          <p:nvPr>
            <p:ph type="title" idx="4294967295"/>
          </p:nvPr>
        </p:nvSpPr>
        <p:spPr>
          <a:xfrm>
            <a:off x="685346" y="457200"/>
            <a:ext cx="7765321" cy="99474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100"/>
              <a:buFont typeface="Bookman Old Style"/>
              <a:buNone/>
            </a:pPr>
            <a:r>
              <a:rPr lang="en-US" sz="3100"/>
              <a:t>HOW DO YOU MAKE A GUIDANCE APPOINTMENT?</a:t>
            </a:r>
            <a:endParaRPr/>
          </a:p>
        </p:txBody>
      </p:sp>
      <p:sp>
        <p:nvSpPr>
          <p:cNvPr id="226" name="Google Shape;226;p10"/>
          <p:cNvSpPr txBox="1"/>
          <p:nvPr/>
        </p:nvSpPr>
        <p:spPr>
          <a:xfrm>
            <a:off x="751115" y="1251070"/>
            <a:ext cx="2451452" cy="24702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None/>
            </a:pPr>
            <a:r>
              <a:rPr lang="en-US" sz="1600">
                <a:solidFill>
                  <a:schemeClr val="lt1"/>
                </a:solidFill>
                <a:latin typeface="Playfair Display"/>
                <a:ea typeface="Playfair Display"/>
                <a:cs typeface="Playfair Display"/>
                <a:sym typeface="Playfair Display"/>
              </a:rPr>
              <a:t>SCAN the QR code in Guidance </a:t>
            </a:r>
            <a:endParaRPr/>
          </a:p>
          <a:p>
            <a:pPr marL="0" marR="0" lvl="0" indent="0" algn="ctr" rtl="0">
              <a:spcBef>
                <a:spcPts val="600"/>
              </a:spcBef>
              <a:spcAft>
                <a:spcPts val="0"/>
              </a:spcAft>
              <a:buNone/>
            </a:pPr>
            <a:r>
              <a:rPr lang="en-US" sz="1600" b="1">
                <a:solidFill>
                  <a:schemeClr val="lt1"/>
                </a:solidFill>
                <a:latin typeface="Playfair Display"/>
                <a:ea typeface="Playfair Display"/>
                <a:cs typeface="Playfair Display"/>
                <a:sym typeface="Playfair Display"/>
              </a:rPr>
              <a:t>OR</a:t>
            </a:r>
            <a:endParaRPr/>
          </a:p>
          <a:p>
            <a:pPr marL="0" marR="0" lvl="0" indent="0" algn="ctr" rtl="0">
              <a:spcBef>
                <a:spcPts val="600"/>
              </a:spcBef>
              <a:spcAft>
                <a:spcPts val="0"/>
              </a:spcAft>
              <a:buNone/>
            </a:pPr>
            <a:r>
              <a:rPr lang="en-US" sz="1600">
                <a:solidFill>
                  <a:schemeClr val="lt1"/>
                </a:solidFill>
                <a:latin typeface="Playfair Display"/>
                <a:ea typeface="Playfair Display"/>
                <a:cs typeface="Playfair Display"/>
                <a:sym typeface="Playfair Display"/>
              </a:rPr>
              <a:t>Follow the link on the </a:t>
            </a:r>
            <a:r>
              <a:rPr lang="en-US" sz="1600" b="1" u="sng">
                <a:solidFill>
                  <a:schemeClr val="lt1"/>
                </a:solidFill>
                <a:latin typeface="Playfair Display"/>
                <a:ea typeface="Playfair Display"/>
                <a:cs typeface="Playfair Display"/>
                <a:sym typeface="Playfair Display"/>
              </a:rPr>
              <a:t>Guidance</a:t>
            </a:r>
            <a:r>
              <a:rPr lang="en-US" sz="1600" u="sng">
                <a:solidFill>
                  <a:schemeClr val="lt1"/>
                </a:solidFill>
                <a:latin typeface="Playfair Display"/>
                <a:ea typeface="Playfair Display"/>
                <a:cs typeface="Playfair Display"/>
                <a:sym typeface="Playfair Display"/>
              </a:rPr>
              <a:t> </a:t>
            </a:r>
            <a:r>
              <a:rPr lang="en-US" sz="1600" b="1" u="sng">
                <a:solidFill>
                  <a:schemeClr val="lt1"/>
                </a:solidFill>
                <a:latin typeface="Playfair Display"/>
                <a:ea typeface="Playfair Display"/>
                <a:cs typeface="Playfair Display"/>
                <a:sym typeface="Playfair Display"/>
              </a:rPr>
              <a:t>Page</a:t>
            </a:r>
            <a:r>
              <a:rPr lang="en-US" sz="1600">
                <a:solidFill>
                  <a:schemeClr val="lt1"/>
                </a:solidFill>
                <a:latin typeface="Playfair Display"/>
                <a:ea typeface="Playfair Display"/>
                <a:cs typeface="Playfair Display"/>
                <a:sym typeface="Playfair Display"/>
              </a:rPr>
              <a:t> of </a:t>
            </a:r>
            <a:r>
              <a:rPr lang="en-US" sz="1600" b="1">
                <a:solidFill>
                  <a:schemeClr val="lt1"/>
                </a:solidFill>
                <a:latin typeface="Playfair Display"/>
                <a:ea typeface="Playfair Display"/>
                <a:cs typeface="Playfair Display"/>
                <a:sym typeface="Playfair Display"/>
              </a:rPr>
              <a:t>Eastview’s </a:t>
            </a:r>
            <a:r>
              <a:rPr lang="en-US" sz="1600">
                <a:solidFill>
                  <a:schemeClr val="lt1"/>
                </a:solidFill>
                <a:latin typeface="Playfair Display"/>
                <a:ea typeface="Playfair Display"/>
                <a:cs typeface="Playfair Display"/>
                <a:sym typeface="Playfair Display"/>
              </a:rPr>
              <a:t>website! </a:t>
            </a:r>
            <a:endParaRPr/>
          </a:p>
          <a:p>
            <a:pPr marL="0" marR="0" lvl="0" indent="0" algn="ctr" rtl="0">
              <a:spcBef>
                <a:spcPts val="600"/>
              </a:spcBef>
              <a:spcAft>
                <a:spcPts val="0"/>
              </a:spcAft>
              <a:buNone/>
            </a:pPr>
            <a:endParaRPr sz="1600">
              <a:solidFill>
                <a:schemeClr val="lt1"/>
              </a:solidFill>
              <a:latin typeface="Playfair Display"/>
              <a:ea typeface="Playfair Display"/>
              <a:cs typeface="Playfair Display"/>
              <a:sym typeface="Playfair Display"/>
            </a:endParaRPr>
          </a:p>
          <a:p>
            <a:pPr marL="0" marR="0" lvl="0" indent="0" algn="ctr" rtl="0">
              <a:spcBef>
                <a:spcPts val="600"/>
              </a:spcBef>
              <a:spcAft>
                <a:spcPts val="600"/>
              </a:spcAft>
              <a:buNone/>
            </a:pPr>
            <a:r>
              <a:rPr lang="en-US" sz="1600">
                <a:solidFill>
                  <a:schemeClr val="lt1"/>
                </a:solidFill>
                <a:latin typeface="Playfair Display"/>
                <a:ea typeface="Playfair Display"/>
                <a:cs typeface="Playfair Display"/>
                <a:sym typeface="Playfair Display"/>
              </a:rPr>
              <a:t>Be sure to select the correct counsellor </a:t>
            </a:r>
            <a:r>
              <a:rPr lang="en-US" sz="1600" b="1">
                <a:solidFill>
                  <a:schemeClr val="lt1"/>
                </a:solidFill>
                <a:latin typeface="Playfair Display"/>
                <a:ea typeface="Playfair Display"/>
                <a:cs typeface="Playfair Display"/>
                <a:sym typeface="Playfair Display"/>
              </a:rPr>
              <a:t>based on your surname </a:t>
            </a:r>
            <a:r>
              <a:rPr lang="en-US" sz="1600">
                <a:solidFill>
                  <a:schemeClr val="lt1"/>
                </a:solidFill>
                <a:latin typeface="Playfair Display"/>
                <a:ea typeface="Playfair Display"/>
                <a:cs typeface="Playfair Display"/>
                <a:sym typeface="Playfair Display"/>
              </a:rPr>
              <a:t>in the drop-down menu when you book an appointment</a:t>
            </a:r>
            <a:r>
              <a:rPr lang="en-US" sz="774">
                <a:solidFill>
                  <a:schemeClr val="lt1"/>
                </a:solidFill>
                <a:latin typeface="Playfair Display"/>
                <a:ea typeface="Playfair Display"/>
                <a:cs typeface="Playfair Display"/>
                <a:sym typeface="Playfair Display"/>
              </a:rPr>
              <a:t>!</a:t>
            </a:r>
            <a:endParaRPr sz="1800">
              <a:solidFill>
                <a:schemeClr val="lt1"/>
              </a:solidFill>
              <a:latin typeface="Playfair Display"/>
              <a:ea typeface="Playfair Display"/>
              <a:cs typeface="Playfair Display"/>
              <a:sym typeface="Playfair Display"/>
            </a:endParaRPr>
          </a:p>
        </p:txBody>
      </p:sp>
      <p:pic>
        <p:nvPicPr>
          <p:cNvPr id="227" name="Google Shape;227;p10"/>
          <p:cNvPicPr preferRelativeResize="0"/>
          <p:nvPr/>
        </p:nvPicPr>
        <p:blipFill rotWithShape="1">
          <a:blip r:embed="rId4">
            <a:alphaModFix/>
          </a:blip>
          <a:srcRect/>
          <a:stretch/>
        </p:blipFill>
        <p:spPr>
          <a:xfrm>
            <a:off x="3835400" y="1451939"/>
            <a:ext cx="3936999" cy="1655327"/>
          </a:xfrm>
          <a:prstGeom prst="rect">
            <a:avLst/>
          </a:prstGeom>
          <a:noFill/>
          <a:ln>
            <a:noFill/>
          </a:ln>
        </p:spPr>
      </p:pic>
      <p:sp>
        <p:nvSpPr>
          <p:cNvPr id="228" name="Google Shape;228;p10"/>
          <p:cNvSpPr/>
          <p:nvPr/>
        </p:nvSpPr>
        <p:spPr>
          <a:xfrm rot="-6881453">
            <a:off x="3860340" y="2667282"/>
            <a:ext cx="120772" cy="413723"/>
          </a:xfrm>
          <a:prstGeom prst="downArrow">
            <a:avLst>
              <a:gd name="adj1" fmla="val 50000"/>
              <a:gd name="adj2" fmla="val 50000"/>
            </a:avLst>
          </a:prstGeom>
          <a:solidFill>
            <a:srgbClr val="FFFF00"/>
          </a:solidFill>
          <a:ln w="19050" cap="flat" cmpd="sng">
            <a:solidFill>
              <a:srgbClr val="4253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pic>
        <p:nvPicPr>
          <p:cNvPr id="229" name="Google Shape;229;p10"/>
          <p:cNvPicPr preferRelativeResize="0"/>
          <p:nvPr/>
        </p:nvPicPr>
        <p:blipFill rotWithShape="1">
          <a:blip r:embed="rId5">
            <a:alphaModFix/>
          </a:blip>
          <a:srcRect/>
          <a:stretch/>
        </p:blipFill>
        <p:spPr>
          <a:xfrm>
            <a:off x="3835400" y="3323136"/>
            <a:ext cx="3936999" cy="1655327"/>
          </a:xfrm>
          <a:prstGeom prst="rect">
            <a:avLst/>
          </a:prstGeom>
          <a:noFill/>
          <a:ln>
            <a:noFill/>
          </a:ln>
        </p:spPr>
      </p:pic>
      <p:sp>
        <p:nvSpPr>
          <p:cNvPr id="230" name="Google Shape;230;p10"/>
          <p:cNvSpPr/>
          <p:nvPr/>
        </p:nvSpPr>
        <p:spPr>
          <a:xfrm rot="-6881453">
            <a:off x="3860340" y="4219628"/>
            <a:ext cx="120772" cy="413723"/>
          </a:xfrm>
          <a:prstGeom prst="downArrow">
            <a:avLst>
              <a:gd name="adj1" fmla="val 50000"/>
              <a:gd name="adj2" fmla="val 50000"/>
            </a:avLst>
          </a:prstGeom>
          <a:solidFill>
            <a:srgbClr val="FFFF00"/>
          </a:solidFill>
          <a:ln w="19050" cap="flat" cmpd="sng">
            <a:solidFill>
              <a:srgbClr val="4253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11" descr="A picture containing diagram&#10;&#10;Description automatically generated"/>
          <p:cNvPicPr preferRelativeResize="0"/>
          <p:nvPr/>
        </p:nvPicPr>
        <p:blipFill rotWithShape="1">
          <a:blip r:embed="rId3">
            <a:alphaModFix/>
          </a:blip>
          <a:srcRect r="-2" b="8889"/>
          <a:stretch/>
        </p:blipFill>
        <p:spPr>
          <a:xfrm>
            <a:off x="1994561" y="254810"/>
            <a:ext cx="5402849" cy="4522773"/>
          </a:xfrm>
          <a:custGeom>
            <a:avLst/>
            <a:gdLst/>
            <a:ahLst/>
            <a:cxnLst/>
            <a:rect l="l" t="t" r="r" b="b"/>
            <a:pathLst>
              <a:path w="7203799" h="6030364" extrusionOk="0">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a:noFill/>
          <a:ln>
            <a:noFill/>
          </a:ln>
        </p:spPr>
      </p:pic>
      <p:pic>
        <p:nvPicPr>
          <p:cNvPr id="237" name="Google Shape;237;p11"/>
          <p:cNvPicPr preferRelativeResize="0"/>
          <p:nvPr/>
        </p:nvPicPr>
        <p:blipFill rotWithShape="1">
          <a:blip r:embed="rId4">
            <a:alphaModFix/>
          </a:blip>
          <a:srcRect/>
          <a:stretch/>
        </p:blipFill>
        <p:spPr>
          <a:xfrm>
            <a:off x="1" y="4894009"/>
            <a:ext cx="9143999" cy="24949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2"/>
          <p:cNvSpPr txBox="1">
            <a:spLocks noGrp="1"/>
          </p:cNvSpPr>
          <p:nvPr>
            <p:ph type="ctrTitle"/>
          </p:nvPr>
        </p:nvSpPr>
        <p:spPr>
          <a:xfrm>
            <a:off x="138314" y="218318"/>
            <a:ext cx="8844322" cy="69951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200"/>
              <a:buFont typeface="Play"/>
              <a:buNone/>
            </a:pPr>
            <a:r>
              <a:rPr lang="en-US" sz="3200">
                <a:latin typeface="Play"/>
                <a:ea typeface="Play"/>
                <a:cs typeface="Play"/>
                <a:sym typeface="Play"/>
              </a:rPr>
              <a:t>MENTAL HEALTH EXISTS ON A CONTINUUM</a:t>
            </a:r>
            <a:endParaRPr/>
          </a:p>
        </p:txBody>
      </p:sp>
      <p:pic>
        <p:nvPicPr>
          <p:cNvPr id="244" name="Google Shape;244;p12"/>
          <p:cNvPicPr preferRelativeResize="0"/>
          <p:nvPr/>
        </p:nvPicPr>
        <p:blipFill rotWithShape="1">
          <a:blip r:embed="rId3">
            <a:alphaModFix/>
          </a:blip>
          <a:srcRect/>
          <a:stretch/>
        </p:blipFill>
        <p:spPr>
          <a:xfrm>
            <a:off x="746301" y="1140934"/>
            <a:ext cx="7821966" cy="3330560"/>
          </a:xfrm>
          <a:prstGeom prst="rect">
            <a:avLst/>
          </a:prstGeom>
          <a:noFill/>
          <a:ln>
            <a:noFill/>
          </a:ln>
        </p:spPr>
      </p:pic>
      <p:pic>
        <p:nvPicPr>
          <p:cNvPr id="245" name="Google Shape;245;p12"/>
          <p:cNvPicPr preferRelativeResize="0"/>
          <p:nvPr/>
        </p:nvPicPr>
        <p:blipFill rotWithShape="1">
          <a:blip r:embed="rId4">
            <a:alphaModFix/>
          </a:blip>
          <a:srcRect/>
          <a:stretch/>
        </p:blipFill>
        <p:spPr>
          <a:xfrm>
            <a:off x="1" y="4894009"/>
            <a:ext cx="9143999" cy="24949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3"/>
          <p:cNvSpPr txBox="1">
            <a:spLocks noGrp="1"/>
          </p:cNvSpPr>
          <p:nvPr>
            <p:ph type="title"/>
          </p:nvPr>
        </p:nvSpPr>
        <p:spPr>
          <a:xfrm>
            <a:off x="482601" y="480060"/>
            <a:ext cx="2322320" cy="4209927"/>
          </a:xfrm>
          <a:prstGeom prst="rect">
            <a:avLst/>
          </a:prstGeom>
          <a:solidFill>
            <a:srgbClr val="00B0F0"/>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500"/>
              <a:buFont typeface="Bookman Old Style"/>
              <a:buNone/>
            </a:pPr>
            <a:r>
              <a:rPr lang="en-US">
                <a:solidFill>
                  <a:schemeClr val="lt1"/>
                </a:solidFill>
              </a:rPr>
              <a:t>WHAT ARE SOME QUESTIONS YOU CAN ASK TO KNOW WHETHER YOU NEED SUPPORT?</a:t>
            </a:r>
            <a:br>
              <a:rPr lang="en-US">
                <a:solidFill>
                  <a:schemeClr val="lt1"/>
                </a:solidFill>
              </a:rPr>
            </a:br>
            <a:endParaRPr>
              <a:solidFill>
                <a:schemeClr val="lt1"/>
              </a:solidFill>
            </a:endParaRPr>
          </a:p>
        </p:txBody>
      </p:sp>
      <p:sp>
        <p:nvSpPr>
          <p:cNvPr id="252" name="Google Shape;252;p13"/>
          <p:cNvSpPr txBox="1">
            <a:spLocks noGrp="1"/>
          </p:cNvSpPr>
          <p:nvPr>
            <p:ph type="body" idx="1"/>
          </p:nvPr>
        </p:nvSpPr>
        <p:spPr>
          <a:xfrm>
            <a:off x="3524864" y="161818"/>
            <a:ext cx="5136536" cy="3059131"/>
          </a:xfrm>
          <a:prstGeom prst="rect">
            <a:avLst/>
          </a:prstGeom>
          <a:noFill/>
          <a:ln>
            <a:noFill/>
          </a:ln>
        </p:spPr>
        <p:txBody>
          <a:bodyPr spcFirstLastPara="1" wrap="square" lIns="91425" tIns="45700" rIns="91425" bIns="45700" anchor="ctr" anchorCtr="0">
            <a:normAutofit/>
          </a:bodyPr>
          <a:lstStyle/>
          <a:p>
            <a:pPr marL="257175" lvl="0" indent="-257175" algn="l" rtl="0">
              <a:lnSpc>
                <a:spcPct val="120000"/>
              </a:lnSpc>
              <a:spcBef>
                <a:spcPts val="0"/>
              </a:spcBef>
              <a:spcAft>
                <a:spcPts val="0"/>
              </a:spcAft>
              <a:buClr>
                <a:schemeClr val="lt1"/>
              </a:buClr>
              <a:buSzPts val="1000"/>
              <a:buFont typeface="Noto Sans Symbols"/>
              <a:buChar char="∙"/>
            </a:pPr>
            <a:r>
              <a:rPr lang="en-US" sz="1500">
                <a:latin typeface="Bookman Old Style"/>
                <a:ea typeface="Bookman Old Style"/>
                <a:cs typeface="Bookman Old Style"/>
                <a:sym typeface="Bookman Old Style"/>
              </a:rPr>
              <a:t>Is how I’m thinking, feeling, or acting different for me? A change from how I used to be?</a:t>
            </a:r>
            <a:endParaRPr sz="1500">
              <a:latin typeface="Bookman Old Style"/>
              <a:ea typeface="Bookman Old Style"/>
              <a:cs typeface="Bookman Old Style"/>
              <a:sym typeface="Bookman Old Style"/>
            </a:endParaRPr>
          </a:p>
          <a:p>
            <a:pPr marL="257175" lvl="0" indent="-257175" algn="l" rtl="0">
              <a:lnSpc>
                <a:spcPct val="120000"/>
              </a:lnSpc>
              <a:spcBef>
                <a:spcPts val="1350"/>
              </a:spcBef>
              <a:spcAft>
                <a:spcPts val="0"/>
              </a:spcAft>
              <a:buClr>
                <a:schemeClr val="lt1"/>
              </a:buClr>
              <a:buSzPts val="1000"/>
              <a:buFont typeface="Noto Sans Symbols"/>
              <a:buChar char="∙"/>
            </a:pPr>
            <a:r>
              <a:rPr lang="en-US" sz="1500">
                <a:latin typeface="Bookman Old Style"/>
                <a:ea typeface="Bookman Old Style"/>
                <a:cs typeface="Bookman Old Style"/>
                <a:sym typeface="Bookman Old Style"/>
              </a:rPr>
              <a:t>Have I been feeling this way for some time</a:t>
            </a:r>
            <a:r>
              <a:rPr lang="en-US">
                <a:latin typeface="Bookman Old Style"/>
                <a:ea typeface="Bookman Old Style"/>
                <a:cs typeface="Bookman Old Style"/>
                <a:sym typeface="Bookman Old Style"/>
              </a:rPr>
              <a:t>? M</a:t>
            </a:r>
            <a:r>
              <a:rPr lang="en-US" sz="1500">
                <a:latin typeface="Bookman Old Style"/>
                <a:ea typeface="Bookman Old Style"/>
                <a:cs typeface="Bookman Old Style"/>
                <a:sym typeface="Bookman Old Style"/>
              </a:rPr>
              <a:t>ore than a couple of weeks?</a:t>
            </a:r>
            <a:endParaRPr sz="1500">
              <a:latin typeface="Bookman Old Style"/>
              <a:ea typeface="Bookman Old Style"/>
              <a:cs typeface="Bookman Old Style"/>
              <a:sym typeface="Bookman Old Style"/>
            </a:endParaRPr>
          </a:p>
          <a:p>
            <a:pPr marL="257175" lvl="0" indent="-257175" algn="l" rtl="0">
              <a:lnSpc>
                <a:spcPct val="120000"/>
              </a:lnSpc>
              <a:spcBef>
                <a:spcPts val="1350"/>
              </a:spcBef>
              <a:spcAft>
                <a:spcPts val="0"/>
              </a:spcAft>
              <a:buClr>
                <a:schemeClr val="lt1"/>
              </a:buClr>
              <a:buSzPts val="1000"/>
              <a:buFont typeface="Noto Sans Symbols"/>
              <a:buChar char="∙"/>
            </a:pPr>
            <a:r>
              <a:rPr lang="en-US" sz="1500">
                <a:latin typeface="Bookman Old Style"/>
                <a:ea typeface="Bookman Old Style"/>
                <a:cs typeface="Bookman Old Style"/>
                <a:sym typeface="Bookman Old Style"/>
              </a:rPr>
              <a:t>Am I dealing with my problems in unhealthy ways?</a:t>
            </a:r>
            <a:endParaRPr sz="1500">
              <a:latin typeface="Bookman Old Style"/>
              <a:ea typeface="Bookman Old Style"/>
              <a:cs typeface="Bookman Old Style"/>
              <a:sym typeface="Bookman Old Style"/>
            </a:endParaRPr>
          </a:p>
          <a:p>
            <a:pPr marL="257175" lvl="0" indent="-257175" algn="l" rtl="0">
              <a:lnSpc>
                <a:spcPct val="120000"/>
              </a:lnSpc>
              <a:spcBef>
                <a:spcPts val="1350"/>
              </a:spcBef>
              <a:spcAft>
                <a:spcPts val="0"/>
              </a:spcAft>
              <a:buClr>
                <a:schemeClr val="lt1"/>
              </a:buClr>
              <a:buSzPts val="1000"/>
              <a:buFont typeface="Noto Sans Symbols"/>
              <a:buChar char="∙"/>
            </a:pPr>
            <a:r>
              <a:rPr lang="en-US" sz="1500">
                <a:latin typeface="Bookman Old Style"/>
                <a:ea typeface="Bookman Old Style"/>
                <a:cs typeface="Bookman Old Style"/>
                <a:sym typeface="Bookman Old Style"/>
              </a:rPr>
              <a:t>Am I simply carrying too much by myself?</a:t>
            </a:r>
            <a:endParaRPr sz="1500">
              <a:latin typeface="Bookman Old Style"/>
              <a:ea typeface="Bookman Old Style"/>
              <a:cs typeface="Bookman Old Style"/>
              <a:sym typeface="Bookman Old Style"/>
            </a:endParaRPr>
          </a:p>
          <a:p>
            <a:pPr marL="171450" lvl="0" indent="-90487" algn="l" rtl="0">
              <a:lnSpc>
                <a:spcPct val="120000"/>
              </a:lnSpc>
              <a:spcBef>
                <a:spcPts val="1350"/>
              </a:spcBef>
              <a:spcAft>
                <a:spcPts val="0"/>
              </a:spcAft>
              <a:buClr>
                <a:schemeClr val="lt1"/>
              </a:buClr>
              <a:buSzPts val="1275"/>
              <a:buNone/>
            </a:pPr>
            <a:endParaRPr sz="1275"/>
          </a:p>
        </p:txBody>
      </p:sp>
      <p:pic>
        <p:nvPicPr>
          <p:cNvPr id="253" name="Google Shape;253;p13"/>
          <p:cNvPicPr preferRelativeResize="0"/>
          <p:nvPr/>
        </p:nvPicPr>
        <p:blipFill rotWithShape="1">
          <a:blip r:embed="rId3">
            <a:alphaModFix/>
          </a:blip>
          <a:srcRect/>
          <a:stretch/>
        </p:blipFill>
        <p:spPr>
          <a:xfrm>
            <a:off x="4572000" y="2823736"/>
            <a:ext cx="2940128" cy="1866251"/>
          </a:xfrm>
          <a:prstGeom prst="rect">
            <a:avLst/>
          </a:prstGeom>
          <a:noFill/>
          <a:ln>
            <a:noFill/>
          </a:ln>
        </p:spPr>
      </p:pic>
      <p:pic>
        <p:nvPicPr>
          <p:cNvPr id="254" name="Google Shape;254;p13"/>
          <p:cNvPicPr preferRelativeResize="0"/>
          <p:nvPr/>
        </p:nvPicPr>
        <p:blipFill rotWithShape="1">
          <a:blip r:embed="rId4">
            <a:alphaModFix/>
          </a:blip>
          <a:srcRect/>
          <a:stretch/>
        </p:blipFill>
        <p:spPr>
          <a:xfrm>
            <a:off x="1" y="4894009"/>
            <a:ext cx="9143999" cy="24949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sp>
        <p:nvSpPr>
          <p:cNvPr id="259" name="Google Shape;259;p14"/>
          <p:cNvSpPr txBox="1">
            <a:spLocks noGrp="1"/>
          </p:cNvSpPr>
          <p:nvPr>
            <p:ph type="title" idx="4294967295"/>
          </p:nvPr>
        </p:nvSpPr>
        <p:spPr>
          <a:xfrm>
            <a:off x="457200" y="457200"/>
            <a:ext cx="8263467" cy="9953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Play"/>
              <a:buNone/>
            </a:pPr>
            <a:r>
              <a:rPr lang="en-US" sz="4000">
                <a:latin typeface="Play"/>
                <a:ea typeface="Play"/>
                <a:cs typeface="Play"/>
                <a:sym typeface="Play"/>
              </a:rPr>
              <a:t>CATS </a:t>
            </a:r>
            <a:r>
              <a:rPr lang="en-US" sz="2100">
                <a:latin typeface="Play"/>
                <a:ea typeface="Play"/>
                <a:cs typeface="Play"/>
                <a:sym typeface="Play"/>
              </a:rPr>
              <a:t>- A REMINDER OF OUR STEPS WHEN WE HAVE MENTAL HEALTH CONCERNS ABOUT ANOTHER WILDCAT</a:t>
            </a:r>
            <a:endParaRPr/>
          </a:p>
        </p:txBody>
      </p:sp>
      <p:sp>
        <p:nvSpPr>
          <p:cNvPr id="260" name="Google Shape;260;p14"/>
          <p:cNvSpPr txBox="1">
            <a:spLocks noGrp="1"/>
          </p:cNvSpPr>
          <p:nvPr>
            <p:ph type="body" idx="4294967295"/>
          </p:nvPr>
        </p:nvSpPr>
        <p:spPr>
          <a:xfrm>
            <a:off x="1075267" y="1452563"/>
            <a:ext cx="3624263" cy="25908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Clr>
                <a:srgbClr val="00FFCC"/>
              </a:buClr>
              <a:buSzPts val="2400"/>
              <a:buNone/>
            </a:pPr>
            <a:r>
              <a:rPr lang="en-US" sz="2400" b="1">
                <a:solidFill>
                  <a:srgbClr val="00FFCC"/>
                </a:solidFill>
                <a:latin typeface="Rockwell"/>
                <a:ea typeface="Rockwell"/>
                <a:cs typeface="Rockwell"/>
                <a:sym typeface="Rockwell"/>
              </a:rPr>
              <a:t>C = CONNECT </a:t>
            </a:r>
            <a:endParaRPr/>
          </a:p>
          <a:p>
            <a:pPr marL="0" lvl="0" indent="0" algn="l" rtl="0">
              <a:lnSpc>
                <a:spcPct val="200000"/>
              </a:lnSpc>
              <a:spcBef>
                <a:spcPts val="640"/>
              </a:spcBef>
              <a:spcAft>
                <a:spcPts val="0"/>
              </a:spcAft>
              <a:buClr>
                <a:srgbClr val="00FFCC"/>
              </a:buClr>
              <a:buSzPts val="2400"/>
              <a:buNone/>
            </a:pPr>
            <a:r>
              <a:rPr lang="en-US" sz="2400" b="1">
                <a:solidFill>
                  <a:srgbClr val="00FFCC"/>
                </a:solidFill>
                <a:latin typeface="Rockwell"/>
                <a:ea typeface="Rockwell"/>
                <a:cs typeface="Rockwell"/>
                <a:sym typeface="Rockwell"/>
              </a:rPr>
              <a:t>A = ASK       </a:t>
            </a:r>
            <a:endParaRPr/>
          </a:p>
          <a:p>
            <a:pPr marL="0" lvl="0" indent="0" algn="l" rtl="0">
              <a:lnSpc>
                <a:spcPct val="200000"/>
              </a:lnSpc>
              <a:spcBef>
                <a:spcPts val="640"/>
              </a:spcBef>
              <a:spcAft>
                <a:spcPts val="0"/>
              </a:spcAft>
              <a:buClr>
                <a:srgbClr val="00FFCC"/>
              </a:buClr>
              <a:buSzPts val="2400"/>
              <a:buNone/>
            </a:pPr>
            <a:r>
              <a:rPr lang="en-US" sz="2400" b="1">
                <a:solidFill>
                  <a:srgbClr val="00FFCC"/>
                </a:solidFill>
                <a:latin typeface="Rockwell"/>
                <a:ea typeface="Rockwell"/>
                <a:cs typeface="Rockwell"/>
                <a:sym typeface="Rockwell"/>
              </a:rPr>
              <a:t>T = TUNE IN</a:t>
            </a:r>
            <a:endParaRPr/>
          </a:p>
          <a:p>
            <a:pPr marL="0" lvl="0" indent="0" algn="l" rtl="0">
              <a:lnSpc>
                <a:spcPct val="200000"/>
              </a:lnSpc>
              <a:spcBef>
                <a:spcPts val="640"/>
              </a:spcBef>
              <a:spcAft>
                <a:spcPts val="640"/>
              </a:spcAft>
              <a:buClr>
                <a:srgbClr val="00FFCC"/>
              </a:buClr>
              <a:buSzPts val="2400"/>
              <a:buNone/>
            </a:pPr>
            <a:r>
              <a:rPr lang="en-US" sz="2400" b="1">
                <a:solidFill>
                  <a:srgbClr val="00FFCC"/>
                </a:solidFill>
                <a:latin typeface="Rockwell"/>
                <a:ea typeface="Rockwell"/>
                <a:cs typeface="Rockwell"/>
                <a:sym typeface="Rockwell"/>
              </a:rPr>
              <a:t>S = SUPPORT</a:t>
            </a:r>
            <a:endParaRPr sz="2400" b="1">
              <a:solidFill>
                <a:srgbClr val="00FFCC"/>
              </a:solidFill>
            </a:endParaRPr>
          </a:p>
        </p:txBody>
      </p:sp>
      <p:sp>
        <p:nvSpPr>
          <p:cNvPr id="261" name="Google Shape;261;p14"/>
          <p:cNvSpPr txBox="1">
            <a:spLocks noGrp="1"/>
          </p:cNvSpPr>
          <p:nvPr>
            <p:ph type="body" idx="4294967295"/>
          </p:nvPr>
        </p:nvSpPr>
        <p:spPr>
          <a:xfrm>
            <a:off x="3784600" y="1681163"/>
            <a:ext cx="5359400" cy="54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880"/>
              <a:buNone/>
            </a:pPr>
            <a:endParaRPr sz="880">
              <a:solidFill>
                <a:srgbClr val="FFFF00"/>
              </a:solidFill>
              <a:latin typeface="Rockwell"/>
              <a:ea typeface="Rockwell"/>
              <a:cs typeface="Rockwell"/>
              <a:sym typeface="Rockwell"/>
            </a:endParaRPr>
          </a:p>
          <a:p>
            <a:pPr marL="0" lvl="0" indent="0" algn="l" rtl="0">
              <a:lnSpc>
                <a:spcPct val="100000"/>
              </a:lnSpc>
              <a:spcBef>
                <a:spcPts val="0"/>
              </a:spcBef>
              <a:spcAft>
                <a:spcPts val="0"/>
              </a:spcAft>
              <a:buClr>
                <a:schemeClr val="lt1"/>
              </a:buClr>
              <a:buSzPts val="1400"/>
              <a:buNone/>
            </a:pPr>
            <a:r>
              <a:rPr lang="en-US" sz="1400">
                <a:latin typeface="Play"/>
                <a:ea typeface="Play"/>
                <a:cs typeface="Play"/>
                <a:sym typeface="Play"/>
              </a:rPr>
              <a:t>- </a:t>
            </a:r>
            <a:r>
              <a:rPr lang="en-US" sz="1600">
                <a:latin typeface="Play"/>
                <a:ea typeface="Play"/>
                <a:cs typeface="Play"/>
                <a:sym typeface="Play"/>
              </a:rPr>
              <a:t>check in; see how they’re doing</a:t>
            </a:r>
            <a:endParaRPr/>
          </a:p>
          <a:p>
            <a:pPr marL="137160" lvl="0" indent="-48260" algn="l" rtl="0">
              <a:lnSpc>
                <a:spcPct val="100000"/>
              </a:lnSpc>
              <a:spcBef>
                <a:spcPts val="0"/>
              </a:spcBef>
              <a:spcAft>
                <a:spcPts val="0"/>
              </a:spcAft>
              <a:buClr>
                <a:schemeClr val="lt1"/>
              </a:buClr>
              <a:buSzPts val="1400"/>
              <a:buFont typeface="Rockwell"/>
              <a:buNone/>
            </a:pPr>
            <a:endParaRPr sz="1400">
              <a:solidFill>
                <a:srgbClr val="FFFF00"/>
              </a:solidFill>
              <a:latin typeface="Play"/>
              <a:ea typeface="Play"/>
              <a:cs typeface="Play"/>
              <a:sym typeface="Play"/>
            </a:endParaRPr>
          </a:p>
          <a:p>
            <a:pPr marL="0" lvl="0" indent="0" algn="l" rtl="0">
              <a:lnSpc>
                <a:spcPct val="120000"/>
              </a:lnSpc>
              <a:spcBef>
                <a:spcPts val="640"/>
              </a:spcBef>
              <a:spcAft>
                <a:spcPts val="640"/>
              </a:spcAft>
              <a:buClr>
                <a:schemeClr val="lt1"/>
              </a:buClr>
              <a:buSzPts val="600"/>
              <a:buNone/>
            </a:pPr>
            <a:r>
              <a:rPr lang="en-US" sz="600">
                <a:solidFill>
                  <a:schemeClr val="lt1"/>
                </a:solidFill>
                <a:latin typeface="Rockwell"/>
                <a:ea typeface="Rockwell"/>
                <a:cs typeface="Rockwell"/>
                <a:sym typeface="Rockwell"/>
              </a:rPr>
              <a:t> </a:t>
            </a:r>
            <a:endParaRPr/>
          </a:p>
        </p:txBody>
      </p:sp>
      <p:sp>
        <p:nvSpPr>
          <p:cNvPr id="262" name="Google Shape;262;p14"/>
          <p:cNvSpPr txBox="1">
            <a:spLocks noGrp="1"/>
          </p:cNvSpPr>
          <p:nvPr>
            <p:ph type="body" idx="4294967295"/>
          </p:nvPr>
        </p:nvSpPr>
        <p:spPr>
          <a:xfrm>
            <a:off x="3784600" y="2159000"/>
            <a:ext cx="5359400" cy="221932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840"/>
              <a:buNone/>
            </a:pPr>
            <a:endParaRPr sz="839">
              <a:solidFill>
                <a:srgbClr val="FFFF00"/>
              </a:solidFill>
              <a:latin typeface="Rockwell"/>
              <a:ea typeface="Rockwell"/>
              <a:cs typeface="Rockwell"/>
              <a:sym typeface="Rockwell"/>
            </a:endParaRPr>
          </a:p>
          <a:p>
            <a:pPr marL="0" lvl="0" indent="0" algn="l" rtl="0">
              <a:lnSpc>
                <a:spcPct val="100000"/>
              </a:lnSpc>
              <a:spcBef>
                <a:spcPts val="640"/>
              </a:spcBef>
              <a:spcAft>
                <a:spcPts val="0"/>
              </a:spcAft>
              <a:buClr>
                <a:schemeClr val="lt1"/>
              </a:buClr>
              <a:buSzPts val="1600"/>
              <a:buNone/>
            </a:pPr>
            <a:r>
              <a:rPr lang="en-US" sz="1600">
                <a:latin typeface="Play"/>
                <a:ea typeface="Play"/>
                <a:cs typeface="Play"/>
                <a:sym typeface="Play"/>
              </a:rPr>
              <a:t>- if you are worried that there could be a safety concern, ask them a direct question</a:t>
            </a:r>
            <a:endParaRPr/>
          </a:p>
          <a:p>
            <a:pPr marL="0" lvl="0" indent="0" algn="l" rtl="0">
              <a:lnSpc>
                <a:spcPct val="100000"/>
              </a:lnSpc>
              <a:spcBef>
                <a:spcPts val="640"/>
              </a:spcBef>
              <a:spcAft>
                <a:spcPts val="0"/>
              </a:spcAft>
              <a:buClr>
                <a:schemeClr val="lt1"/>
              </a:buClr>
              <a:buSzPts val="1400"/>
              <a:buNone/>
            </a:pPr>
            <a:endParaRPr sz="1400">
              <a:latin typeface="Play"/>
              <a:ea typeface="Play"/>
              <a:cs typeface="Play"/>
              <a:sym typeface="Play"/>
            </a:endParaRPr>
          </a:p>
          <a:p>
            <a:pPr marL="0" lvl="0" indent="0" algn="l" rtl="0">
              <a:lnSpc>
                <a:spcPct val="100000"/>
              </a:lnSpc>
              <a:spcBef>
                <a:spcPts val="640"/>
              </a:spcBef>
              <a:spcAft>
                <a:spcPts val="0"/>
              </a:spcAft>
              <a:buClr>
                <a:schemeClr val="lt1"/>
              </a:buClr>
              <a:buSzPts val="1600"/>
              <a:buNone/>
            </a:pPr>
            <a:r>
              <a:rPr lang="en-US" sz="1600">
                <a:latin typeface="Play"/>
                <a:ea typeface="Play"/>
                <a:cs typeface="Play"/>
                <a:sym typeface="Play"/>
              </a:rPr>
              <a:t>- use active listening to let them know you are tuned into what they are sharing</a:t>
            </a:r>
            <a:endParaRPr/>
          </a:p>
          <a:p>
            <a:pPr marL="0" lvl="0" indent="0" algn="l" rtl="0">
              <a:lnSpc>
                <a:spcPct val="100000"/>
              </a:lnSpc>
              <a:spcBef>
                <a:spcPts val="640"/>
              </a:spcBef>
              <a:spcAft>
                <a:spcPts val="0"/>
              </a:spcAft>
              <a:buClr>
                <a:schemeClr val="lt1"/>
              </a:buClr>
              <a:buSzPts val="1400"/>
              <a:buNone/>
            </a:pPr>
            <a:endParaRPr sz="1400">
              <a:latin typeface="Play"/>
              <a:ea typeface="Play"/>
              <a:cs typeface="Play"/>
              <a:sym typeface="Play"/>
            </a:endParaRPr>
          </a:p>
          <a:p>
            <a:pPr marL="0" lvl="0" indent="0" algn="l" rtl="0">
              <a:lnSpc>
                <a:spcPct val="100000"/>
              </a:lnSpc>
              <a:spcBef>
                <a:spcPts val="640"/>
              </a:spcBef>
              <a:spcAft>
                <a:spcPts val="0"/>
              </a:spcAft>
              <a:buClr>
                <a:schemeClr val="lt1"/>
              </a:buClr>
              <a:buSzPts val="1400"/>
              <a:buNone/>
            </a:pPr>
            <a:r>
              <a:rPr lang="en-US" sz="1400">
                <a:latin typeface="Play"/>
                <a:ea typeface="Play"/>
                <a:cs typeface="Play"/>
                <a:sym typeface="Play"/>
              </a:rPr>
              <a:t>- </a:t>
            </a:r>
            <a:r>
              <a:rPr lang="en-US" sz="1600">
                <a:latin typeface="Play"/>
                <a:ea typeface="Play"/>
                <a:cs typeface="Play"/>
                <a:sym typeface="Play"/>
              </a:rPr>
              <a:t>get them to a support person who can help! </a:t>
            </a:r>
            <a:endParaRPr/>
          </a:p>
          <a:p>
            <a:pPr marL="0" lvl="0" indent="0" algn="l" rtl="0">
              <a:lnSpc>
                <a:spcPct val="120000"/>
              </a:lnSpc>
              <a:spcBef>
                <a:spcPts val="640"/>
              </a:spcBef>
              <a:spcAft>
                <a:spcPts val="640"/>
              </a:spcAft>
              <a:buClr>
                <a:schemeClr val="lt1"/>
              </a:buClr>
              <a:buSzPts val="600"/>
              <a:buNone/>
            </a:pPr>
            <a:r>
              <a:rPr lang="en-US" sz="600">
                <a:latin typeface="Rockwell"/>
                <a:ea typeface="Rockwell"/>
                <a:cs typeface="Rockwell"/>
                <a:sym typeface="Rockwell"/>
              </a:rPr>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6"/>
        <p:cNvGrpSpPr/>
        <p:nvPr/>
      </p:nvGrpSpPr>
      <p:grpSpPr>
        <a:xfrm>
          <a:off x="0" y="0"/>
          <a:ext cx="0" cy="0"/>
          <a:chOff x="0" y="0"/>
          <a:chExt cx="0" cy="0"/>
        </a:xfrm>
      </p:grpSpPr>
      <p:sp>
        <p:nvSpPr>
          <p:cNvPr id="267" name="Google Shape;267;p15"/>
          <p:cNvSpPr txBox="1"/>
          <p:nvPr/>
        </p:nvSpPr>
        <p:spPr>
          <a:xfrm>
            <a:off x="4568006" y="2216545"/>
            <a:ext cx="1466207" cy="355205"/>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600"/>
              </a:spcAft>
              <a:buNone/>
            </a:pPr>
            <a:endParaRPr sz="2200">
              <a:solidFill>
                <a:srgbClr val="FFFF00"/>
              </a:solidFill>
              <a:latin typeface="Merriweather"/>
              <a:ea typeface="Merriweather"/>
              <a:cs typeface="Merriweather"/>
              <a:sym typeface="Merriweather"/>
            </a:endParaRPr>
          </a:p>
        </p:txBody>
      </p:sp>
      <p:sp>
        <p:nvSpPr>
          <p:cNvPr id="268" name="Google Shape;268;p15"/>
          <p:cNvSpPr txBox="1"/>
          <p:nvPr/>
        </p:nvSpPr>
        <p:spPr>
          <a:xfrm>
            <a:off x="4913389" y="3390474"/>
            <a:ext cx="1320760" cy="183964"/>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600"/>
              </a:spcAft>
              <a:buNone/>
            </a:pPr>
            <a:endParaRPr sz="1800">
              <a:solidFill>
                <a:schemeClr val="lt1"/>
              </a:solidFill>
              <a:latin typeface="Roboto"/>
              <a:ea typeface="Roboto"/>
              <a:cs typeface="Roboto"/>
              <a:sym typeface="Roboto"/>
            </a:endParaRPr>
          </a:p>
        </p:txBody>
      </p:sp>
      <p:pic>
        <p:nvPicPr>
          <p:cNvPr id="269" name="Google Shape;269;p15"/>
          <p:cNvPicPr preferRelativeResize="0"/>
          <p:nvPr/>
        </p:nvPicPr>
        <p:blipFill rotWithShape="1">
          <a:blip r:embed="rId4">
            <a:alphaModFix/>
          </a:blip>
          <a:srcRect/>
          <a:stretch/>
        </p:blipFill>
        <p:spPr>
          <a:xfrm>
            <a:off x="3564467" y="341899"/>
            <a:ext cx="5063066" cy="4162368"/>
          </a:xfrm>
          <a:prstGeom prst="rect">
            <a:avLst/>
          </a:prstGeom>
          <a:noFill/>
          <a:ln>
            <a:noFill/>
          </a:ln>
        </p:spPr>
      </p:pic>
      <p:sp>
        <p:nvSpPr>
          <p:cNvPr id="270" name="Google Shape;270;p15"/>
          <p:cNvSpPr txBox="1"/>
          <p:nvPr/>
        </p:nvSpPr>
        <p:spPr>
          <a:xfrm>
            <a:off x="384608" y="178958"/>
            <a:ext cx="2569547" cy="60016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a:solidFill>
                <a:schemeClr val="lt1"/>
              </a:solidFill>
              <a:latin typeface="Rockwell"/>
              <a:ea typeface="Rockwell"/>
              <a:cs typeface="Rockwell"/>
              <a:sym typeface="Rockwell"/>
            </a:endParaRPr>
          </a:p>
          <a:p>
            <a:pPr marL="0" marR="0" lvl="0" indent="0" algn="ctr" rtl="0">
              <a:spcBef>
                <a:spcPts val="0"/>
              </a:spcBef>
              <a:spcAft>
                <a:spcPts val="0"/>
              </a:spcAft>
              <a:buNone/>
            </a:pPr>
            <a:r>
              <a:rPr lang="en-US" sz="2400" b="1">
                <a:solidFill>
                  <a:schemeClr val="lt1"/>
                </a:solidFill>
                <a:latin typeface="Rockwell"/>
                <a:ea typeface="Rockwell"/>
                <a:cs typeface="Rockwell"/>
                <a:sym typeface="Rockwell"/>
              </a:rPr>
              <a:t>Grace Yeomans</a:t>
            </a:r>
            <a:r>
              <a:rPr lang="en-US" sz="2400">
                <a:solidFill>
                  <a:schemeClr val="lt1"/>
                </a:solidFill>
                <a:latin typeface="Rockwell"/>
                <a:ea typeface="Rockwell"/>
                <a:cs typeface="Rockwell"/>
                <a:sym typeface="Rockwell"/>
              </a:rPr>
              <a:t>:</a:t>
            </a:r>
            <a:endParaRPr/>
          </a:p>
          <a:p>
            <a:pPr marL="0" marR="0" lvl="0" indent="0" algn="ctr" rtl="0">
              <a:spcBef>
                <a:spcPts val="0"/>
              </a:spcBef>
              <a:spcAft>
                <a:spcPts val="0"/>
              </a:spcAft>
              <a:buNone/>
            </a:pPr>
            <a:r>
              <a:rPr lang="en-US" sz="2400">
                <a:solidFill>
                  <a:schemeClr val="lt1"/>
                </a:solidFill>
                <a:latin typeface="Rockwell"/>
                <a:ea typeface="Rockwell"/>
                <a:cs typeface="Rockwell"/>
                <a:sym typeface="Rockwell"/>
              </a:rPr>
              <a:t>Social Worker</a:t>
            </a:r>
            <a:endParaRPr/>
          </a:p>
          <a:p>
            <a:pPr marL="0" marR="0" lvl="0" indent="0" algn="ctr" rtl="0">
              <a:spcBef>
                <a:spcPts val="0"/>
              </a:spcBef>
              <a:spcAft>
                <a:spcPts val="0"/>
              </a:spcAft>
              <a:buNone/>
            </a:pPr>
            <a:r>
              <a:rPr lang="en-US" sz="1800">
                <a:solidFill>
                  <a:schemeClr val="lt1"/>
                </a:solidFill>
                <a:latin typeface="Rockwell"/>
                <a:ea typeface="Rockwell"/>
                <a:cs typeface="Rockwell"/>
                <a:sym typeface="Rockwell"/>
              </a:rPr>
              <a:t>Provides support and counseling services to students right here at school. Grace supports student success and well-being at school by addressing mental health concerns that interfere with student wellness</a:t>
            </a:r>
            <a:endParaRPr/>
          </a:p>
          <a:p>
            <a:pPr marL="0" marR="0" lvl="0" indent="0" algn="ctr" rtl="0">
              <a:spcBef>
                <a:spcPts val="0"/>
              </a:spcBef>
              <a:spcAft>
                <a:spcPts val="0"/>
              </a:spcAft>
              <a:buNone/>
            </a:pPr>
            <a:endParaRPr sz="2400">
              <a:solidFill>
                <a:schemeClr val="lt1"/>
              </a:solidFill>
              <a:latin typeface="Rockwell"/>
              <a:ea typeface="Rockwell"/>
              <a:cs typeface="Rockwell"/>
              <a:sym typeface="Rockwell"/>
            </a:endParaRPr>
          </a:p>
          <a:p>
            <a:pPr marL="0" marR="0" lvl="0" indent="0" algn="ctr" rtl="0">
              <a:spcBef>
                <a:spcPts val="0"/>
              </a:spcBef>
              <a:spcAft>
                <a:spcPts val="0"/>
              </a:spcAft>
              <a:buNone/>
            </a:pPr>
            <a:endParaRPr sz="2400">
              <a:solidFill>
                <a:schemeClr val="lt1"/>
              </a:solidFill>
              <a:latin typeface="Rockwell"/>
              <a:ea typeface="Rockwell"/>
              <a:cs typeface="Rockwell"/>
              <a:sym typeface="Rockwell"/>
            </a:endParaRPr>
          </a:p>
          <a:p>
            <a:pPr marL="0" marR="0" lvl="0" indent="0" algn="ctr" rtl="0">
              <a:spcBef>
                <a:spcPts val="0"/>
              </a:spcBef>
              <a:spcAft>
                <a:spcPts val="0"/>
              </a:spcAft>
              <a:buNone/>
            </a:pPr>
            <a:endParaRPr sz="2400">
              <a:solidFill>
                <a:schemeClr val="lt1"/>
              </a:solidFill>
              <a:latin typeface="Rockwell"/>
              <a:ea typeface="Rockwell"/>
              <a:cs typeface="Rockwell"/>
              <a:sym typeface="Rockwell"/>
            </a:endParaRPr>
          </a:p>
          <a:p>
            <a:pPr marL="0" marR="0" lvl="0" indent="0" algn="ctr" rtl="0">
              <a:spcBef>
                <a:spcPts val="0"/>
              </a:spcBef>
              <a:spcAft>
                <a:spcPts val="0"/>
              </a:spcAft>
              <a:buNone/>
            </a:pPr>
            <a:endParaRPr sz="2400">
              <a:solidFill>
                <a:schemeClr val="lt1"/>
              </a:solidFill>
              <a:latin typeface="Rockwell"/>
              <a:ea typeface="Rockwell"/>
              <a:cs typeface="Rockwell"/>
              <a:sym typeface="Rockwe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4"/>
        <p:cNvGrpSpPr/>
        <p:nvPr/>
      </p:nvGrpSpPr>
      <p:grpSpPr>
        <a:xfrm>
          <a:off x="0" y="0"/>
          <a:ext cx="0" cy="0"/>
          <a:chOff x="0" y="0"/>
          <a:chExt cx="0" cy="0"/>
        </a:xfrm>
      </p:grpSpPr>
      <p:sp>
        <p:nvSpPr>
          <p:cNvPr id="275" name="Google Shape;275;p16"/>
          <p:cNvSpPr txBox="1">
            <a:spLocks noGrp="1"/>
          </p:cNvSpPr>
          <p:nvPr>
            <p:ph type="title" idx="4294967295"/>
          </p:nvPr>
        </p:nvSpPr>
        <p:spPr>
          <a:xfrm>
            <a:off x="0" y="457200"/>
            <a:ext cx="3221038" cy="42021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Play"/>
              <a:buNone/>
            </a:pPr>
            <a:r>
              <a:rPr lang="en-US" sz="3600">
                <a:latin typeface="Play"/>
                <a:ea typeface="Play"/>
                <a:cs typeface="Play"/>
                <a:sym typeface="Play"/>
              </a:rPr>
              <a:t>ADDITIONAL MENTAL HEALTH SUPPORTS</a:t>
            </a:r>
            <a:br>
              <a:rPr lang="en-US" sz="3600">
                <a:latin typeface="Play"/>
                <a:ea typeface="Play"/>
                <a:cs typeface="Play"/>
                <a:sym typeface="Play"/>
              </a:rPr>
            </a:br>
            <a:r>
              <a:rPr lang="en-US" sz="3600">
                <a:latin typeface="Play"/>
                <a:ea typeface="Play"/>
                <a:cs typeface="Play"/>
                <a:sym typeface="Play"/>
              </a:rPr>
              <a:t>AT EASTVIEW</a:t>
            </a:r>
            <a:endParaRPr/>
          </a:p>
        </p:txBody>
      </p:sp>
      <p:sp>
        <p:nvSpPr>
          <p:cNvPr id="276" name="Google Shape;276;p16"/>
          <p:cNvSpPr txBox="1"/>
          <p:nvPr/>
        </p:nvSpPr>
        <p:spPr>
          <a:xfrm>
            <a:off x="473825" y="4408725"/>
            <a:ext cx="8714250" cy="5358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lt1"/>
              </a:buClr>
              <a:buSzPts val="2100"/>
              <a:buFont typeface="Rockwell"/>
              <a:buNone/>
            </a:pPr>
            <a:endParaRPr sz="2100">
              <a:solidFill>
                <a:srgbClr val="FFFF00"/>
              </a:solidFill>
              <a:latin typeface="Roboto"/>
              <a:ea typeface="Roboto"/>
              <a:cs typeface="Roboto"/>
              <a:sym typeface="Roboto"/>
            </a:endParaRPr>
          </a:p>
        </p:txBody>
      </p:sp>
      <p:grpSp>
        <p:nvGrpSpPr>
          <p:cNvPr id="277" name="Google Shape;277;p16"/>
          <p:cNvGrpSpPr/>
          <p:nvPr/>
        </p:nvGrpSpPr>
        <p:grpSpPr>
          <a:xfrm>
            <a:off x="3845718" y="389468"/>
            <a:ext cx="4917282" cy="4202481"/>
            <a:chOff x="0" y="0"/>
            <a:chExt cx="4917282" cy="4202481"/>
          </a:xfrm>
        </p:grpSpPr>
        <p:cxnSp>
          <p:nvCxnSpPr>
            <p:cNvPr id="278" name="Google Shape;278;p16"/>
            <p:cNvCxnSpPr/>
            <p:nvPr/>
          </p:nvCxnSpPr>
          <p:spPr>
            <a:xfrm>
              <a:off x="0" y="0"/>
              <a:ext cx="4917282" cy="0"/>
            </a:xfrm>
            <a:prstGeom prst="straightConnector1">
              <a:avLst/>
            </a:prstGeom>
            <a:gradFill>
              <a:gsLst>
                <a:gs pos="0">
                  <a:srgbClr val="6DC6AD"/>
                </a:gs>
                <a:gs pos="69000">
                  <a:srgbClr val="3BC3A2"/>
                </a:gs>
                <a:gs pos="100000">
                  <a:srgbClr val="34B193"/>
                </a:gs>
              </a:gsLst>
              <a:lin ang="5400000" scaled="0"/>
            </a:gradFill>
            <a:ln w="12700" cap="flat" cmpd="sng">
              <a:solidFill>
                <a:schemeClr val="accent2"/>
              </a:solidFill>
              <a:prstDash val="solid"/>
              <a:round/>
              <a:headEnd type="none" w="sm" len="sm"/>
              <a:tailEnd type="none" w="sm" len="sm"/>
            </a:ln>
            <a:effectLst>
              <a:outerShdw blurRad="50800" dist="38100" dir="5400000" sy="96000" rotWithShape="0">
                <a:srgbClr val="000000">
                  <a:alpha val="53725"/>
                </a:srgbClr>
              </a:outerShdw>
            </a:effectLst>
          </p:spPr>
        </p:cxnSp>
        <p:sp>
          <p:nvSpPr>
            <p:cNvPr id="279" name="Google Shape;279;p16"/>
            <p:cNvSpPr/>
            <p:nvPr/>
          </p:nvSpPr>
          <p:spPr>
            <a:xfrm>
              <a:off x="0" y="0"/>
              <a:ext cx="4917282" cy="10506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txBox="1"/>
            <p:nvPr/>
          </p:nvSpPr>
          <p:spPr>
            <a:xfrm>
              <a:off x="0" y="0"/>
              <a:ext cx="4917282" cy="1050620"/>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lt1"/>
                </a:buClr>
                <a:buSzPts val="1900"/>
                <a:buFont typeface="Rockwell"/>
                <a:buNone/>
              </a:pPr>
              <a:r>
                <a:rPr lang="en-US" sz="1900">
                  <a:solidFill>
                    <a:schemeClr val="lt1"/>
                  </a:solidFill>
                  <a:latin typeface="Rockwell"/>
                  <a:ea typeface="Rockwell"/>
                  <a:cs typeface="Rockwell"/>
                  <a:sym typeface="Rockwell"/>
                </a:rPr>
                <a:t>In addition to Social Work support, Eastview students also have access to a range of mental health supports, including:</a:t>
              </a:r>
              <a:endParaRPr/>
            </a:p>
          </p:txBody>
        </p:sp>
        <p:cxnSp>
          <p:nvCxnSpPr>
            <p:cNvPr id="281" name="Google Shape;281;p16"/>
            <p:cNvCxnSpPr/>
            <p:nvPr/>
          </p:nvCxnSpPr>
          <p:spPr>
            <a:xfrm>
              <a:off x="0" y="1050620"/>
              <a:ext cx="4917282" cy="0"/>
            </a:xfrm>
            <a:prstGeom prst="straightConnector1">
              <a:avLst/>
            </a:prstGeom>
            <a:gradFill>
              <a:gsLst>
                <a:gs pos="0">
                  <a:srgbClr val="6AC9C4"/>
                </a:gs>
                <a:gs pos="69000">
                  <a:srgbClr val="36C8C0"/>
                </a:gs>
                <a:gs pos="100000">
                  <a:srgbClr val="30B6AE"/>
                </a:gs>
              </a:gsLst>
              <a:lin ang="5400000" scaled="0"/>
            </a:gradFill>
            <a:ln w="12700" cap="flat" cmpd="sng">
              <a:solidFill>
                <a:srgbClr val="4CC2BC"/>
              </a:solidFill>
              <a:prstDash val="solid"/>
              <a:round/>
              <a:headEnd type="none" w="sm" len="sm"/>
              <a:tailEnd type="none" w="sm" len="sm"/>
            </a:ln>
            <a:effectLst>
              <a:outerShdw blurRad="50800" dist="38100" dir="5400000" sy="96000" rotWithShape="0">
                <a:srgbClr val="000000">
                  <a:alpha val="53725"/>
                </a:srgbClr>
              </a:outerShdw>
            </a:effectLst>
          </p:spPr>
        </p:cxnSp>
        <p:sp>
          <p:nvSpPr>
            <p:cNvPr id="282" name="Google Shape;282;p16"/>
            <p:cNvSpPr/>
            <p:nvPr/>
          </p:nvSpPr>
          <p:spPr>
            <a:xfrm>
              <a:off x="0" y="1050620"/>
              <a:ext cx="4917282" cy="10506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txBox="1"/>
            <p:nvPr/>
          </p:nvSpPr>
          <p:spPr>
            <a:xfrm>
              <a:off x="0" y="1050620"/>
              <a:ext cx="4917282" cy="1050620"/>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lt1"/>
                </a:buClr>
                <a:buSzPts val="1900"/>
                <a:buFont typeface="Rockwell"/>
                <a:buNone/>
              </a:pPr>
              <a:r>
                <a:rPr lang="en-US" sz="1900" b="1">
                  <a:solidFill>
                    <a:schemeClr val="lt1"/>
                  </a:solidFill>
                  <a:latin typeface="Rockwell"/>
                  <a:ea typeface="Rockwell"/>
                  <a:cs typeface="Rockwell"/>
                  <a:sym typeface="Rockwell"/>
                </a:rPr>
                <a:t>1. New Path Youth and Family Services </a:t>
              </a:r>
              <a:r>
                <a:rPr lang="en-US" sz="1900">
                  <a:solidFill>
                    <a:schemeClr val="lt1"/>
                  </a:solidFill>
                  <a:latin typeface="Rockwell"/>
                  <a:ea typeface="Rockwell"/>
                  <a:cs typeface="Rockwell"/>
                  <a:sym typeface="Rockwell"/>
                </a:rPr>
                <a:t>- Adolescent Outreach Counsellor</a:t>
              </a:r>
              <a:endParaRPr/>
            </a:p>
          </p:txBody>
        </p:sp>
        <p:cxnSp>
          <p:nvCxnSpPr>
            <p:cNvPr id="284" name="Google Shape;284;p16"/>
            <p:cNvCxnSpPr/>
            <p:nvPr/>
          </p:nvCxnSpPr>
          <p:spPr>
            <a:xfrm>
              <a:off x="0" y="2101240"/>
              <a:ext cx="4917282" cy="0"/>
            </a:xfrm>
            <a:prstGeom prst="straightConnector1">
              <a:avLst/>
            </a:prstGeom>
            <a:gradFill>
              <a:gsLst>
                <a:gs pos="0">
                  <a:srgbClr val="6CBBCE"/>
                </a:gs>
                <a:gs pos="69000">
                  <a:srgbClr val="37B1CB"/>
                </a:gs>
                <a:gs pos="100000">
                  <a:srgbClr val="2EA2BB"/>
                </a:gs>
              </a:gsLst>
              <a:lin ang="5400000" scaled="0"/>
            </a:gradFill>
            <a:ln w="12700" cap="flat" cmpd="sng">
              <a:solidFill>
                <a:srgbClr val="4BB1C7"/>
              </a:solidFill>
              <a:prstDash val="solid"/>
              <a:round/>
              <a:headEnd type="none" w="sm" len="sm"/>
              <a:tailEnd type="none" w="sm" len="sm"/>
            </a:ln>
            <a:effectLst>
              <a:outerShdw blurRad="50800" dist="38100" dir="5400000" sy="96000" rotWithShape="0">
                <a:srgbClr val="000000">
                  <a:alpha val="53725"/>
                </a:srgbClr>
              </a:outerShdw>
            </a:effectLst>
          </p:spPr>
        </p:cxnSp>
        <p:sp>
          <p:nvSpPr>
            <p:cNvPr id="285" name="Google Shape;285;p16"/>
            <p:cNvSpPr/>
            <p:nvPr/>
          </p:nvSpPr>
          <p:spPr>
            <a:xfrm>
              <a:off x="0" y="2101241"/>
              <a:ext cx="4917282" cy="10506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txBox="1"/>
            <p:nvPr/>
          </p:nvSpPr>
          <p:spPr>
            <a:xfrm>
              <a:off x="0" y="2101241"/>
              <a:ext cx="4917282" cy="1050620"/>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lt1"/>
                </a:buClr>
                <a:buSzPts val="1900"/>
                <a:buFont typeface="Rockwell"/>
                <a:buNone/>
              </a:pPr>
              <a:r>
                <a:rPr lang="en-US" sz="1900" b="1">
                  <a:solidFill>
                    <a:schemeClr val="lt1"/>
                  </a:solidFill>
                  <a:latin typeface="Rockwell"/>
                  <a:ea typeface="Rockwell"/>
                  <a:cs typeface="Rockwell"/>
                  <a:sym typeface="Rockwell"/>
                </a:rPr>
                <a:t>2. School Mental Health and Addictions - </a:t>
              </a:r>
              <a:r>
                <a:rPr lang="en-US" sz="1900">
                  <a:solidFill>
                    <a:schemeClr val="lt1"/>
                  </a:solidFill>
                  <a:latin typeface="Rockwell"/>
                  <a:ea typeface="Rockwell"/>
                  <a:cs typeface="Rockwell"/>
                  <a:sym typeface="Rockwell"/>
                </a:rPr>
                <a:t>Registered Nurse</a:t>
              </a:r>
              <a:endParaRPr/>
            </a:p>
          </p:txBody>
        </p:sp>
        <p:cxnSp>
          <p:nvCxnSpPr>
            <p:cNvPr id="287" name="Google Shape;287;p16"/>
            <p:cNvCxnSpPr/>
            <p:nvPr/>
          </p:nvCxnSpPr>
          <p:spPr>
            <a:xfrm>
              <a:off x="0" y="3151861"/>
              <a:ext cx="4917282" cy="0"/>
            </a:xfrm>
            <a:prstGeom prst="straightConnector1">
              <a:avLst/>
            </a:prstGeom>
            <a:gradFill>
              <a:gsLst>
                <a:gs pos="0">
                  <a:srgbClr val="6AA8D0"/>
                </a:gs>
                <a:gs pos="69000">
                  <a:srgbClr val="3596CF"/>
                </a:gs>
                <a:gs pos="100000">
                  <a:srgbClr val="2C89BE"/>
                </a:gs>
              </a:gsLst>
              <a:lin ang="5400000" scaled="0"/>
            </a:gradFill>
            <a:ln w="12700" cap="flat" cmpd="sng">
              <a:solidFill>
                <a:srgbClr val="499BCB"/>
              </a:solidFill>
              <a:prstDash val="solid"/>
              <a:round/>
              <a:headEnd type="none" w="sm" len="sm"/>
              <a:tailEnd type="none" w="sm" len="sm"/>
            </a:ln>
            <a:effectLst>
              <a:outerShdw blurRad="50800" dist="38100" dir="5400000" sy="96000" rotWithShape="0">
                <a:srgbClr val="000000">
                  <a:alpha val="53725"/>
                </a:srgbClr>
              </a:outerShdw>
            </a:effectLst>
          </p:spPr>
        </p:cxnSp>
        <p:sp>
          <p:nvSpPr>
            <p:cNvPr id="288" name="Google Shape;288;p16"/>
            <p:cNvSpPr/>
            <p:nvPr/>
          </p:nvSpPr>
          <p:spPr>
            <a:xfrm>
              <a:off x="0" y="3151861"/>
              <a:ext cx="4917282" cy="10506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txBox="1"/>
            <p:nvPr/>
          </p:nvSpPr>
          <p:spPr>
            <a:xfrm>
              <a:off x="0" y="3151861"/>
              <a:ext cx="4917282" cy="1050620"/>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lt1"/>
                </a:buClr>
                <a:buSzPts val="1900"/>
                <a:buFont typeface="Rockwell"/>
                <a:buNone/>
              </a:pPr>
              <a:r>
                <a:rPr lang="en-US" sz="1900" b="1">
                  <a:solidFill>
                    <a:schemeClr val="lt1"/>
                  </a:solidFill>
                  <a:latin typeface="Rockwell"/>
                  <a:ea typeface="Rockwell"/>
                  <a:cs typeface="Rockwell"/>
                  <a:sym typeface="Rockwell"/>
                </a:rPr>
                <a:t>3. Canadian Mental Health Association-  </a:t>
              </a:r>
              <a:r>
                <a:rPr lang="en-US" sz="1900" b="0">
                  <a:solidFill>
                    <a:schemeClr val="lt1"/>
                  </a:solidFill>
                  <a:latin typeface="Rockwell"/>
                  <a:ea typeface="Rockwell"/>
                  <a:cs typeface="Rockwell"/>
                  <a:sym typeface="Rockwell"/>
                </a:rPr>
                <a:t>Social Worker who can provide a</a:t>
              </a:r>
              <a:r>
                <a:rPr lang="en-US" sz="1900">
                  <a:solidFill>
                    <a:schemeClr val="lt1"/>
                  </a:solidFill>
                  <a:latin typeface="Rockwell"/>
                  <a:ea typeface="Rockwell"/>
                  <a:cs typeface="Rockwell"/>
                  <a:sym typeface="Rockwell"/>
                </a:rPr>
                <a:t>ssistance with accessing community supports</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3"/>
        <p:cNvGrpSpPr/>
        <p:nvPr/>
      </p:nvGrpSpPr>
      <p:grpSpPr>
        <a:xfrm>
          <a:off x="0" y="0"/>
          <a:ext cx="0" cy="0"/>
          <a:chOff x="0" y="0"/>
          <a:chExt cx="0" cy="0"/>
        </a:xfrm>
      </p:grpSpPr>
      <p:sp>
        <p:nvSpPr>
          <p:cNvPr id="294" name="Google Shape;294;p17"/>
          <p:cNvSpPr txBox="1">
            <a:spLocks noGrp="1"/>
          </p:cNvSpPr>
          <p:nvPr>
            <p:ph type="title" idx="4294967295"/>
          </p:nvPr>
        </p:nvSpPr>
        <p:spPr>
          <a:xfrm>
            <a:off x="0" y="457200"/>
            <a:ext cx="7764463" cy="9953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100"/>
              <a:buFont typeface="Bookman Old Style"/>
              <a:buNone/>
            </a:pPr>
            <a:r>
              <a:rPr lang="en-US" sz="3100"/>
              <a:t>NEED HELP RIGHT NOW?</a:t>
            </a:r>
            <a:endParaRPr/>
          </a:p>
        </p:txBody>
      </p:sp>
      <p:sp>
        <p:nvSpPr>
          <p:cNvPr id="295" name="Google Shape;295;p17"/>
          <p:cNvSpPr txBox="1"/>
          <p:nvPr/>
        </p:nvSpPr>
        <p:spPr>
          <a:xfrm>
            <a:off x="4767942" y="2431512"/>
            <a:ext cx="3294273" cy="1244159"/>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endParaRPr sz="882">
              <a:solidFill>
                <a:srgbClr val="FFFF00"/>
              </a:solidFill>
              <a:latin typeface="Roboto"/>
              <a:ea typeface="Roboto"/>
              <a:cs typeface="Roboto"/>
              <a:sym typeface="Roboto"/>
            </a:endParaRPr>
          </a:p>
          <a:p>
            <a:pPr marL="0" marR="0" lvl="0" indent="0" algn="l" rtl="0">
              <a:spcBef>
                <a:spcPts val="600"/>
              </a:spcBef>
              <a:spcAft>
                <a:spcPts val="0"/>
              </a:spcAft>
              <a:buNone/>
            </a:pPr>
            <a:endParaRPr sz="882">
              <a:solidFill>
                <a:srgbClr val="FFFF00"/>
              </a:solidFill>
              <a:latin typeface="Roboto"/>
              <a:ea typeface="Roboto"/>
              <a:cs typeface="Roboto"/>
              <a:sym typeface="Roboto"/>
            </a:endParaRPr>
          </a:p>
          <a:p>
            <a:pPr marL="0" marR="0" lvl="0" indent="0" algn="l" rtl="0">
              <a:spcBef>
                <a:spcPts val="600"/>
              </a:spcBef>
              <a:spcAft>
                <a:spcPts val="0"/>
              </a:spcAft>
              <a:buNone/>
            </a:pPr>
            <a:endParaRPr sz="882">
              <a:solidFill>
                <a:srgbClr val="FFFF00"/>
              </a:solidFill>
              <a:latin typeface="Roboto"/>
              <a:ea typeface="Roboto"/>
              <a:cs typeface="Roboto"/>
              <a:sym typeface="Roboto"/>
            </a:endParaRPr>
          </a:p>
          <a:p>
            <a:pPr marL="0" marR="0" lvl="0" indent="0" algn="l" rtl="0">
              <a:spcBef>
                <a:spcPts val="600"/>
              </a:spcBef>
              <a:spcAft>
                <a:spcPts val="600"/>
              </a:spcAft>
              <a:buNone/>
            </a:pPr>
            <a:r>
              <a:rPr lang="en-US" sz="882">
                <a:solidFill>
                  <a:srgbClr val="FFFF00"/>
                </a:solidFill>
                <a:latin typeface="Roboto"/>
                <a:ea typeface="Roboto"/>
                <a:cs typeface="Roboto"/>
                <a:sym typeface="Roboto"/>
              </a:rPr>
              <a:t> </a:t>
            </a:r>
            <a:endParaRPr sz="2100">
              <a:solidFill>
                <a:srgbClr val="FFFF00"/>
              </a:solidFill>
              <a:latin typeface="Roboto"/>
              <a:ea typeface="Roboto"/>
              <a:cs typeface="Roboto"/>
              <a:sym typeface="Roboto"/>
            </a:endParaRPr>
          </a:p>
        </p:txBody>
      </p:sp>
      <p:pic>
        <p:nvPicPr>
          <p:cNvPr id="296" name="Google Shape;296;p17"/>
          <p:cNvPicPr preferRelativeResize="0"/>
          <p:nvPr/>
        </p:nvPicPr>
        <p:blipFill rotWithShape="1">
          <a:blip r:embed="rId4">
            <a:alphaModFix/>
          </a:blip>
          <a:srcRect/>
          <a:stretch/>
        </p:blipFill>
        <p:spPr>
          <a:xfrm>
            <a:off x="877204" y="2173271"/>
            <a:ext cx="3315584" cy="2275962"/>
          </a:xfrm>
          <a:prstGeom prst="rect">
            <a:avLst/>
          </a:prstGeom>
          <a:noFill/>
          <a:ln>
            <a:noFill/>
          </a:ln>
        </p:spPr>
      </p:pic>
      <p:pic>
        <p:nvPicPr>
          <p:cNvPr id="297" name="Google Shape;297;p17"/>
          <p:cNvPicPr preferRelativeResize="0"/>
          <p:nvPr/>
        </p:nvPicPr>
        <p:blipFill rotWithShape="1">
          <a:blip r:embed="rId5">
            <a:alphaModFix/>
          </a:blip>
          <a:srcRect/>
          <a:stretch/>
        </p:blipFill>
        <p:spPr>
          <a:xfrm>
            <a:off x="4807620" y="2173271"/>
            <a:ext cx="3643047" cy="2182829"/>
          </a:xfrm>
          <a:prstGeom prst="rect">
            <a:avLst/>
          </a:prstGeom>
          <a:noFill/>
          <a:ln>
            <a:noFill/>
          </a:ln>
        </p:spPr>
      </p:pic>
      <p:sp>
        <p:nvSpPr>
          <p:cNvPr id="298" name="Google Shape;298;p17"/>
          <p:cNvSpPr txBox="1"/>
          <p:nvPr/>
        </p:nvSpPr>
        <p:spPr>
          <a:xfrm>
            <a:off x="7253057" y="1710181"/>
            <a:ext cx="1780875" cy="398912"/>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en-US" sz="1600" b="1">
                <a:solidFill>
                  <a:schemeClr val="lt1"/>
                </a:solidFill>
                <a:latin typeface="Roboto"/>
                <a:ea typeface="Roboto"/>
                <a:cs typeface="Roboto"/>
                <a:sym typeface="Roboto"/>
              </a:rPr>
              <a:t>705-728-5044</a:t>
            </a:r>
            <a:endParaRPr/>
          </a:p>
          <a:p>
            <a:pPr marL="0" marR="0" lvl="0" indent="0" algn="l" rtl="0">
              <a:spcBef>
                <a:spcPts val="600"/>
              </a:spcBef>
              <a:spcAft>
                <a:spcPts val="600"/>
              </a:spcAft>
              <a:buClr>
                <a:schemeClr val="lt1"/>
              </a:buClr>
              <a:buSzPts val="2100"/>
              <a:buFont typeface="Rockwell"/>
              <a:buNone/>
            </a:pPr>
            <a:endParaRPr sz="2100" b="1">
              <a:solidFill>
                <a:srgbClr val="FFFF00"/>
              </a:solidFill>
              <a:latin typeface="Roboto"/>
              <a:ea typeface="Roboto"/>
              <a:cs typeface="Roboto"/>
              <a:sym typeface="Roboto"/>
            </a:endParaRPr>
          </a:p>
        </p:txBody>
      </p:sp>
      <p:sp>
        <p:nvSpPr>
          <p:cNvPr id="299" name="Google Shape;299;p17"/>
          <p:cNvSpPr txBox="1"/>
          <p:nvPr/>
        </p:nvSpPr>
        <p:spPr>
          <a:xfrm>
            <a:off x="4682067" y="1730407"/>
            <a:ext cx="2824991" cy="299175"/>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600"/>
              </a:spcAft>
              <a:buNone/>
            </a:pPr>
            <a:r>
              <a:rPr lang="en-US" sz="1600" b="1">
                <a:solidFill>
                  <a:schemeClr val="lt1"/>
                </a:solidFill>
                <a:latin typeface="Roboto"/>
                <a:ea typeface="Roboto"/>
                <a:cs typeface="Roboto"/>
                <a:sym typeface="Roboto"/>
              </a:rPr>
              <a:t>Simcoe County Crisis Line</a:t>
            </a:r>
            <a:endParaRPr sz="1600" b="1">
              <a:solidFill>
                <a:schemeClr val="lt1"/>
              </a:solidFill>
              <a:latin typeface="Roboto"/>
              <a:ea typeface="Roboto"/>
              <a:cs typeface="Roboto"/>
              <a:sym typeface="Roboto"/>
            </a:endParaRPr>
          </a:p>
        </p:txBody>
      </p:sp>
      <p:sp>
        <p:nvSpPr>
          <p:cNvPr id="300" name="Google Shape;300;p17"/>
          <p:cNvSpPr txBox="1"/>
          <p:nvPr/>
        </p:nvSpPr>
        <p:spPr>
          <a:xfrm>
            <a:off x="1636942" y="1689204"/>
            <a:ext cx="2426200" cy="299175"/>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600"/>
              </a:spcAft>
              <a:buNone/>
            </a:pPr>
            <a:r>
              <a:rPr lang="en-US" sz="1600" b="1">
                <a:solidFill>
                  <a:schemeClr val="lt1"/>
                </a:solidFill>
                <a:latin typeface="Roboto"/>
                <a:ea typeface="Roboto"/>
                <a:cs typeface="Roboto"/>
                <a:sym typeface="Roboto"/>
              </a:rPr>
              <a:t>Kids Help Phone</a:t>
            </a:r>
            <a:endParaRPr sz="1600" b="1">
              <a:solidFill>
                <a:schemeClr val="lt1"/>
              </a:solidFill>
              <a:latin typeface="Roboto"/>
              <a:ea typeface="Roboto"/>
              <a:cs typeface="Roboto"/>
              <a:sym typeface="Roboto"/>
            </a:endParaRPr>
          </a:p>
        </p:txBody>
      </p:sp>
      <p:sp>
        <p:nvSpPr>
          <p:cNvPr id="301" name="Google Shape;301;p17"/>
          <p:cNvSpPr txBox="1"/>
          <p:nvPr/>
        </p:nvSpPr>
        <p:spPr>
          <a:xfrm>
            <a:off x="1930639" y="1185172"/>
            <a:ext cx="5274733" cy="299174"/>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600"/>
              </a:spcAft>
              <a:buNone/>
            </a:pPr>
            <a:r>
              <a:rPr lang="en-US" sz="1600" b="1">
                <a:solidFill>
                  <a:schemeClr val="lt1"/>
                </a:solidFill>
                <a:latin typeface="Roboto"/>
                <a:ea typeface="Roboto"/>
                <a:cs typeface="Roboto"/>
                <a:sym typeface="Roboto"/>
              </a:rPr>
              <a:t>Call these numbers anytime…</a:t>
            </a:r>
            <a:endParaRPr sz="2200" b="1">
              <a:solidFill>
                <a:schemeClr val="lt1"/>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
        <p:cNvGrpSpPr/>
        <p:nvPr/>
      </p:nvGrpSpPr>
      <p:grpSpPr>
        <a:xfrm>
          <a:off x="0" y="0"/>
          <a:ext cx="0" cy="0"/>
          <a:chOff x="0" y="0"/>
          <a:chExt cx="0" cy="0"/>
        </a:xfrm>
      </p:grpSpPr>
      <p:sp>
        <p:nvSpPr>
          <p:cNvPr id="306" name="Google Shape;306;p18"/>
          <p:cNvSpPr/>
          <p:nvPr/>
        </p:nvSpPr>
        <p:spPr>
          <a:xfrm>
            <a:off x="0" y="0"/>
            <a:ext cx="9144000" cy="51435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
        <p:nvSpPr>
          <p:cNvPr id="307" name="Google Shape;307;p18"/>
          <p:cNvSpPr txBox="1">
            <a:spLocks noGrp="1"/>
          </p:cNvSpPr>
          <p:nvPr>
            <p:ph type="title" idx="4294967295"/>
          </p:nvPr>
        </p:nvSpPr>
        <p:spPr>
          <a:xfrm>
            <a:off x="4909900" y="1419293"/>
            <a:ext cx="3810475" cy="262175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4000"/>
              <a:buFont typeface="Bookman Old Style"/>
              <a:buNone/>
            </a:pPr>
            <a:r>
              <a:rPr lang="en-US" sz="4000">
                <a:solidFill>
                  <a:srgbClr val="FFFFFF"/>
                </a:solidFill>
              </a:rPr>
              <a:t>OUR EASTVIEW GUIDANCE </a:t>
            </a:r>
            <a:br>
              <a:rPr lang="en-US" sz="4000">
                <a:solidFill>
                  <a:srgbClr val="FFFFFF"/>
                </a:solidFill>
              </a:rPr>
            </a:br>
            <a:r>
              <a:rPr lang="en-US" sz="4000">
                <a:solidFill>
                  <a:srgbClr val="FFFFFF"/>
                </a:solidFill>
              </a:rPr>
              <a:t>TEAM </a:t>
            </a:r>
            <a:endParaRPr/>
          </a:p>
          <a:p>
            <a:pPr marL="0" lvl="0" indent="0" algn="ctr" rtl="0">
              <a:lnSpc>
                <a:spcPct val="90000"/>
              </a:lnSpc>
              <a:spcBef>
                <a:spcPts val="0"/>
              </a:spcBef>
              <a:spcAft>
                <a:spcPts val="0"/>
              </a:spcAft>
              <a:buClr>
                <a:srgbClr val="FFFFFF"/>
              </a:buClr>
              <a:buSzPts val="4000"/>
              <a:buFont typeface="Bookman Old Style"/>
              <a:buNone/>
            </a:pPr>
            <a:r>
              <a:rPr lang="en-US" sz="4000">
                <a:solidFill>
                  <a:srgbClr val="FFFFFF"/>
                </a:solidFill>
              </a:rPr>
              <a:t>IS HERE FOR YOU!</a:t>
            </a:r>
            <a:endParaRPr/>
          </a:p>
        </p:txBody>
      </p:sp>
      <p:sp>
        <p:nvSpPr>
          <p:cNvPr id="308" name="Google Shape;308;p18"/>
          <p:cNvSpPr/>
          <p:nvPr/>
        </p:nvSpPr>
        <p:spPr>
          <a:xfrm>
            <a:off x="564356" y="550068"/>
            <a:ext cx="3921919" cy="4043363"/>
          </a:xfrm>
          <a:prstGeom prst="rect">
            <a:avLst/>
          </a:prstGeom>
          <a:solidFill>
            <a:schemeClr val="lt1"/>
          </a:solidFill>
          <a:ln w="190500" cap="sq" cmpd="sng">
            <a:solidFill>
              <a:schemeClr val="lt1"/>
            </a:solidFill>
            <a:prstDash val="solid"/>
            <a:miter lim="800000"/>
            <a:headEnd type="none" w="sm" len="sm"/>
            <a:tailEnd type="none" w="sm" len="sm"/>
          </a:ln>
          <a:effectLst>
            <a:outerShdw blurRad="54991" dist="17780" dir="5400000" algn="ctr" rotWithShape="0">
              <a:schemeClr val="lt1">
                <a:alpha val="4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pic>
        <p:nvPicPr>
          <p:cNvPr id="309" name="Google Shape;309;p18"/>
          <p:cNvPicPr preferRelativeResize="0"/>
          <p:nvPr/>
        </p:nvPicPr>
        <p:blipFill rotWithShape="1">
          <a:blip r:embed="rId4">
            <a:alphaModFix/>
          </a:blip>
          <a:srcRect/>
          <a:stretch/>
        </p:blipFill>
        <p:spPr>
          <a:xfrm>
            <a:off x="856392" y="902827"/>
            <a:ext cx="3337845" cy="3337845"/>
          </a:xfrm>
          <a:prstGeom prst="rect">
            <a:avLst/>
          </a:prstGeom>
          <a:noFill/>
          <a:ln>
            <a:noFill/>
          </a:ln>
        </p:spPr>
      </p:pic>
      <p:sp>
        <p:nvSpPr>
          <p:cNvPr id="310" name="Google Shape;310;p18"/>
          <p:cNvSpPr/>
          <p:nvPr/>
        </p:nvSpPr>
        <p:spPr>
          <a:xfrm>
            <a:off x="609372" y="599862"/>
            <a:ext cx="3831886" cy="3943776"/>
          </a:xfrm>
          <a:prstGeom prst="rect">
            <a:avLst/>
          </a:prstGeom>
          <a:noFill/>
          <a:ln w="12700" cap="flat" cmpd="sng">
            <a:solidFill>
              <a:srgbClr val="2A5B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ckwell"/>
              <a:ea typeface="Rockwell"/>
              <a:cs typeface="Rockwell"/>
              <a:sym typeface="Rockwe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pic>
        <p:nvPicPr>
          <p:cNvPr id="156" name="Google Shape;156;p2"/>
          <p:cNvPicPr preferRelativeResize="0"/>
          <p:nvPr/>
        </p:nvPicPr>
        <p:blipFill rotWithShape="1">
          <a:blip r:embed="rId4">
            <a:alphaModFix/>
          </a:blip>
          <a:srcRect l="16631" r="770"/>
          <a:stretch/>
        </p:blipFill>
        <p:spPr>
          <a:xfrm>
            <a:off x="20" y="10"/>
            <a:ext cx="5664688" cy="5143490"/>
          </a:xfrm>
          <a:prstGeom prst="rect">
            <a:avLst/>
          </a:prstGeom>
          <a:noFill/>
          <a:ln>
            <a:noFill/>
          </a:ln>
        </p:spPr>
      </p:pic>
      <p:sp>
        <p:nvSpPr>
          <p:cNvPr id="157" name="Google Shape;157;p2"/>
          <p:cNvSpPr txBox="1">
            <a:spLocks noGrp="1"/>
          </p:cNvSpPr>
          <p:nvPr>
            <p:ph type="body" idx="1"/>
          </p:nvPr>
        </p:nvSpPr>
        <p:spPr>
          <a:xfrm>
            <a:off x="6115832" y="647699"/>
            <a:ext cx="2738603" cy="4186767"/>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20000"/>
              </a:lnSpc>
              <a:spcBef>
                <a:spcPts val="0"/>
              </a:spcBef>
              <a:spcAft>
                <a:spcPts val="0"/>
              </a:spcAft>
              <a:buClr>
                <a:schemeClr val="lt1"/>
              </a:buClr>
              <a:buSzPct val="50193"/>
              <a:buNone/>
            </a:pPr>
            <a:r>
              <a:rPr lang="en-US" sz="2800">
                <a:latin typeface="Play"/>
                <a:ea typeface="Play"/>
                <a:cs typeface="Play"/>
                <a:sym typeface="Play"/>
              </a:rPr>
              <a:t>This is our Guidance Office at Eastview, located in Room 137 beside the main office.</a:t>
            </a:r>
            <a:endParaRPr/>
          </a:p>
          <a:p>
            <a:pPr marL="0" lvl="0" indent="0" algn="l" rtl="0">
              <a:lnSpc>
                <a:spcPct val="120000"/>
              </a:lnSpc>
              <a:spcBef>
                <a:spcPts val="0"/>
              </a:spcBef>
              <a:spcAft>
                <a:spcPts val="0"/>
              </a:spcAft>
              <a:buClr>
                <a:schemeClr val="lt1"/>
              </a:buClr>
              <a:buSzPct val="50193"/>
              <a:buNone/>
            </a:pPr>
            <a:endParaRPr sz="2800">
              <a:latin typeface="Play"/>
              <a:ea typeface="Play"/>
              <a:cs typeface="Play"/>
              <a:sym typeface="Play"/>
            </a:endParaRPr>
          </a:p>
          <a:p>
            <a:pPr marL="0" lvl="0" indent="0" algn="l" rtl="0">
              <a:lnSpc>
                <a:spcPct val="120000"/>
              </a:lnSpc>
              <a:spcBef>
                <a:spcPts val="0"/>
              </a:spcBef>
              <a:spcAft>
                <a:spcPts val="0"/>
              </a:spcAft>
              <a:buClr>
                <a:schemeClr val="lt1"/>
              </a:buClr>
              <a:buSzPct val="50193"/>
              <a:buNone/>
            </a:pPr>
            <a:r>
              <a:rPr lang="en-US" sz="2800">
                <a:latin typeface="Play"/>
                <a:ea typeface="Play"/>
                <a:cs typeface="Play"/>
                <a:sym typeface="Play"/>
              </a:rPr>
              <a:t>Let’s meet our team…</a:t>
            </a:r>
            <a:endParaRPr/>
          </a:p>
          <a:p>
            <a:pPr marL="0" lvl="0" indent="82550" algn="l" rtl="0">
              <a:lnSpc>
                <a:spcPct val="120000"/>
              </a:lnSpc>
              <a:spcBef>
                <a:spcPts val="0"/>
              </a:spcBef>
              <a:spcAft>
                <a:spcPts val="1600"/>
              </a:spcAft>
              <a:buClr>
                <a:schemeClr val="lt1"/>
              </a:buClr>
              <a:buSzPct val="100386"/>
              <a:buFont typeface="Arial"/>
              <a:buNone/>
            </a:pPr>
            <a:endParaRPr sz="1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
        <p:cNvGrpSpPr/>
        <p:nvPr/>
      </p:nvGrpSpPr>
      <p:grpSpPr>
        <a:xfrm>
          <a:off x="0" y="0"/>
          <a:ext cx="0" cy="0"/>
          <a:chOff x="0" y="0"/>
          <a:chExt cx="0" cy="0"/>
        </a:xfrm>
      </p:grpSpPr>
      <p:sp>
        <p:nvSpPr>
          <p:cNvPr id="162" name="Google Shape;162;p3"/>
          <p:cNvSpPr txBox="1">
            <a:spLocks noGrp="1"/>
          </p:cNvSpPr>
          <p:nvPr>
            <p:ph type="title" idx="4294967295"/>
          </p:nvPr>
        </p:nvSpPr>
        <p:spPr>
          <a:xfrm>
            <a:off x="0" y="482600"/>
            <a:ext cx="2520950" cy="82708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ct val="100000"/>
              <a:buFont typeface="Bookman Old Style"/>
              <a:buNone/>
            </a:pPr>
            <a:br>
              <a:rPr lang="en-US" sz="1800"/>
            </a:br>
            <a:br>
              <a:rPr lang="en-US" sz="1800"/>
            </a:br>
            <a:endParaRPr sz="1800"/>
          </a:p>
        </p:txBody>
      </p:sp>
      <p:pic>
        <p:nvPicPr>
          <p:cNvPr id="163" name="Google Shape;163;p3"/>
          <p:cNvPicPr preferRelativeResize="0"/>
          <p:nvPr/>
        </p:nvPicPr>
        <p:blipFill rotWithShape="1">
          <a:blip r:embed="rId4">
            <a:alphaModFix/>
          </a:blip>
          <a:srcRect/>
          <a:stretch/>
        </p:blipFill>
        <p:spPr>
          <a:xfrm>
            <a:off x="3437899" y="372865"/>
            <a:ext cx="5108568" cy="4211762"/>
          </a:xfrm>
          <a:prstGeom prst="rect">
            <a:avLst/>
          </a:prstGeom>
          <a:noFill/>
          <a:ln>
            <a:noFill/>
          </a:ln>
        </p:spPr>
      </p:pic>
      <p:sp>
        <p:nvSpPr>
          <p:cNvPr id="164" name="Google Shape;164;p3"/>
          <p:cNvSpPr txBox="1"/>
          <p:nvPr/>
        </p:nvSpPr>
        <p:spPr>
          <a:xfrm>
            <a:off x="434176" y="703891"/>
            <a:ext cx="2569547" cy="243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Rockwell"/>
              <a:ea typeface="Rockwell"/>
              <a:cs typeface="Rockwell"/>
              <a:sym typeface="Rockwell"/>
            </a:endParaRPr>
          </a:p>
          <a:p>
            <a:pPr marL="0" marR="0" lvl="0" indent="0" algn="l" rtl="0">
              <a:spcBef>
                <a:spcPts val="0"/>
              </a:spcBef>
              <a:spcAft>
                <a:spcPts val="0"/>
              </a:spcAft>
              <a:buNone/>
            </a:pPr>
            <a:r>
              <a:rPr lang="en-US" sz="3200" b="1">
                <a:solidFill>
                  <a:schemeClr val="lt1"/>
                </a:solidFill>
                <a:latin typeface="Rockwell"/>
                <a:ea typeface="Rockwell"/>
                <a:cs typeface="Rockwell"/>
                <a:sym typeface="Rockwell"/>
              </a:rPr>
              <a:t>Mrs. Hart</a:t>
            </a:r>
            <a:r>
              <a:rPr lang="en-US" sz="3200">
                <a:solidFill>
                  <a:schemeClr val="lt1"/>
                </a:solidFill>
                <a:latin typeface="Rockwell"/>
                <a:ea typeface="Rockwell"/>
                <a:cs typeface="Rockwell"/>
                <a:sym typeface="Rockwell"/>
              </a:rPr>
              <a:t>:</a:t>
            </a:r>
            <a:endParaRPr/>
          </a:p>
          <a:p>
            <a:pPr marL="0" marR="0" lvl="0" indent="0" algn="l" rtl="0">
              <a:spcBef>
                <a:spcPts val="0"/>
              </a:spcBef>
              <a:spcAft>
                <a:spcPts val="0"/>
              </a:spcAft>
              <a:buNone/>
            </a:pPr>
            <a:r>
              <a:rPr lang="en-US" sz="3200">
                <a:solidFill>
                  <a:schemeClr val="lt1"/>
                </a:solidFill>
                <a:latin typeface="Rockwell"/>
                <a:ea typeface="Rockwell"/>
                <a:cs typeface="Rockwell"/>
                <a:sym typeface="Rockwell"/>
              </a:rPr>
              <a:t>Guidance Secretary</a:t>
            </a:r>
            <a:endParaRPr/>
          </a:p>
          <a:p>
            <a:pPr marL="0" marR="0" lvl="0" indent="0" algn="l" rtl="0">
              <a:spcBef>
                <a:spcPts val="0"/>
              </a:spcBef>
              <a:spcAft>
                <a:spcPts val="0"/>
              </a:spcAft>
              <a:buNone/>
            </a:pPr>
            <a:r>
              <a:rPr lang="en-US" sz="2000">
                <a:solidFill>
                  <a:schemeClr val="lt1"/>
                </a:solidFill>
                <a:latin typeface="Roboto"/>
                <a:ea typeface="Roboto"/>
                <a:cs typeface="Roboto"/>
                <a:sym typeface="Roboto"/>
              </a:rPr>
              <a:t>thart@scdsb.on.ca</a:t>
            </a:r>
            <a:endParaRPr sz="2000">
              <a:solidFill>
                <a:schemeClr val="lt1"/>
              </a:solidFill>
              <a:latin typeface="Rockwell"/>
              <a:ea typeface="Rockwell"/>
              <a:cs typeface="Rockwell"/>
              <a:sym typeface="Rockwell"/>
            </a:endParaRPr>
          </a:p>
          <a:p>
            <a:pPr marL="0" marR="0" lvl="0" indent="0" algn="l" rtl="0">
              <a:spcBef>
                <a:spcPts val="0"/>
              </a:spcBef>
              <a:spcAft>
                <a:spcPts val="0"/>
              </a:spcAft>
              <a:buNone/>
            </a:pPr>
            <a:endParaRPr sz="1800">
              <a:solidFill>
                <a:schemeClr val="lt1"/>
              </a:solidFill>
              <a:latin typeface="Rockwell"/>
              <a:ea typeface="Rockwell"/>
              <a:cs typeface="Rockwell"/>
              <a:sym typeface="Rockwe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Google Shape;169;p4"/>
          <p:cNvSpPr txBox="1"/>
          <p:nvPr/>
        </p:nvSpPr>
        <p:spPr>
          <a:xfrm>
            <a:off x="3878198" y="3564056"/>
            <a:ext cx="4421443" cy="412356"/>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104"/>
              </a:spcAft>
              <a:buNone/>
            </a:pPr>
            <a:endParaRPr sz="3600">
              <a:solidFill>
                <a:srgbClr val="FFFF00"/>
              </a:solidFill>
              <a:latin typeface="Rockwell"/>
              <a:ea typeface="Rockwell"/>
              <a:cs typeface="Rockwell"/>
              <a:sym typeface="Rockwell"/>
            </a:endParaRPr>
          </a:p>
        </p:txBody>
      </p:sp>
      <p:pic>
        <p:nvPicPr>
          <p:cNvPr id="170" name="Google Shape;170;p4"/>
          <p:cNvPicPr preferRelativeResize="0"/>
          <p:nvPr/>
        </p:nvPicPr>
        <p:blipFill rotWithShape="1">
          <a:blip r:embed="rId4">
            <a:alphaModFix/>
          </a:blip>
          <a:srcRect/>
          <a:stretch/>
        </p:blipFill>
        <p:spPr>
          <a:xfrm>
            <a:off x="3437898" y="397933"/>
            <a:ext cx="5271925" cy="4165599"/>
          </a:xfrm>
          <a:prstGeom prst="rect">
            <a:avLst/>
          </a:prstGeom>
          <a:noFill/>
          <a:ln>
            <a:noFill/>
          </a:ln>
        </p:spPr>
      </p:pic>
      <p:sp>
        <p:nvSpPr>
          <p:cNvPr id="171" name="Google Shape;171;p4"/>
          <p:cNvSpPr txBox="1">
            <a:spLocks noGrp="1"/>
          </p:cNvSpPr>
          <p:nvPr>
            <p:ph type="title" idx="4294967295"/>
          </p:nvPr>
        </p:nvSpPr>
        <p:spPr>
          <a:xfrm>
            <a:off x="0" y="536575"/>
            <a:ext cx="2520950" cy="798513"/>
          </a:xfrm>
          <a:prstGeom prst="rect">
            <a:avLst/>
          </a:prstGeom>
          <a:noFill/>
          <a:ln>
            <a:noFill/>
          </a:ln>
        </p:spPr>
        <p:txBody>
          <a:bodyPr spcFirstLastPara="1" wrap="square" lIns="91425" tIns="45700" rIns="91425" bIns="45700" anchor="ctr" anchorCtr="0">
            <a:spAutoFit/>
          </a:bodyPr>
          <a:lstStyle/>
          <a:p>
            <a:pPr marL="0" lvl="0" indent="0" algn="ctr" rtl="0">
              <a:lnSpc>
                <a:spcPct val="90000"/>
              </a:lnSpc>
              <a:spcBef>
                <a:spcPts val="0"/>
              </a:spcBef>
              <a:spcAft>
                <a:spcPts val="0"/>
              </a:spcAft>
              <a:buClr>
                <a:schemeClr val="lt1"/>
              </a:buClr>
              <a:buSzPts val="2550"/>
              <a:buFont typeface="Bookman Old Style"/>
              <a:buNone/>
            </a:pPr>
            <a:endParaRPr/>
          </a:p>
          <a:p>
            <a:pPr marL="0" lvl="0" indent="0" algn="ctr" rtl="0">
              <a:lnSpc>
                <a:spcPct val="90000"/>
              </a:lnSpc>
              <a:spcBef>
                <a:spcPts val="0"/>
              </a:spcBef>
              <a:spcAft>
                <a:spcPts val="0"/>
              </a:spcAft>
              <a:buClr>
                <a:schemeClr val="lt1"/>
              </a:buClr>
              <a:buSzPts val="2550"/>
              <a:buFont typeface="Bookman Old Style"/>
              <a:buNone/>
            </a:pPr>
            <a:endParaRPr/>
          </a:p>
        </p:txBody>
      </p:sp>
      <p:sp>
        <p:nvSpPr>
          <p:cNvPr id="172" name="Google Shape;172;p4"/>
          <p:cNvSpPr txBox="1"/>
          <p:nvPr/>
        </p:nvSpPr>
        <p:spPr>
          <a:xfrm>
            <a:off x="434176" y="703891"/>
            <a:ext cx="2569547" cy="33239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a:solidFill>
                <a:schemeClr val="lt1"/>
              </a:solidFill>
              <a:latin typeface="Rockwell"/>
              <a:ea typeface="Rockwell"/>
              <a:cs typeface="Rockwell"/>
              <a:sym typeface="Rockwell"/>
            </a:endParaRPr>
          </a:p>
          <a:p>
            <a:pPr marL="0" marR="0" lvl="0" indent="0" algn="ctr" rtl="0">
              <a:spcBef>
                <a:spcPts val="0"/>
              </a:spcBef>
              <a:spcAft>
                <a:spcPts val="0"/>
              </a:spcAft>
              <a:buNone/>
            </a:pPr>
            <a:r>
              <a:rPr lang="en-US" sz="3200" b="1">
                <a:solidFill>
                  <a:schemeClr val="lt1"/>
                </a:solidFill>
                <a:latin typeface="Rockwell"/>
                <a:ea typeface="Rockwell"/>
                <a:cs typeface="Rockwell"/>
                <a:sym typeface="Rockwell"/>
              </a:rPr>
              <a:t>Mr. Wilson</a:t>
            </a:r>
            <a:r>
              <a:rPr lang="en-US" sz="3200">
                <a:solidFill>
                  <a:schemeClr val="lt1"/>
                </a:solidFill>
                <a:latin typeface="Rockwell"/>
                <a:ea typeface="Rockwell"/>
                <a:cs typeface="Rockwell"/>
                <a:sym typeface="Rockwell"/>
              </a:rPr>
              <a:t>:</a:t>
            </a:r>
            <a:endParaRPr/>
          </a:p>
          <a:p>
            <a:pPr marL="0" marR="0" lvl="0" indent="0" algn="ctr" rtl="0">
              <a:spcBef>
                <a:spcPts val="0"/>
              </a:spcBef>
              <a:spcAft>
                <a:spcPts val="0"/>
              </a:spcAft>
              <a:buNone/>
            </a:pPr>
            <a:r>
              <a:rPr lang="en-US" sz="3200">
                <a:solidFill>
                  <a:schemeClr val="lt1"/>
                </a:solidFill>
                <a:latin typeface="Rockwell"/>
                <a:ea typeface="Rockwell"/>
                <a:cs typeface="Rockwell"/>
                <a:sym typeface="Rockwell"/>
              </a:rPr>
              <a:t>Guidance Counsellor </a:t>
            </a:r>
            <a:r>
              <a:rPr lang="en-US" sz="2800">
                <a:solidFill>
                  <a:schemeClr val="lt1"/>
                </a:solidFill>
                <a:latin typeface="Rockwell"/>
                <a:ea typeface="Rockwell"/>
                <a:cs typeface="Rockwell"/>
                <a:sym typeface="Rockwell"/>
              </a:rPr>
              <a:t>for surnames </a:t>
            </a:r>
            <a:r>
              <a:rPr lang="en-US" sz="3200">
                <a:solidFill>
                  <a:schemeClr val="lt1"/>
                </a:solidFill>
                <a:latin typeface="Rockwell"/>
                <a:ea typeface="Rockwell"/>
                <a:cs typeface="Rockwell"/>
                <a:sym typeface="Rockwell"/>
              </a:rPr>
              <a:t>A-C</a:t>
            </a:r>
            <a:endParaRPr/>
          </a:p>
          <a:p>
            <a:pPr marL="0" marR="0" lvl="0" indent="0" algn="l" rtl="0">
              <a:spcBef>
                <a:spcPts val="0"/>
              </a:spcBef>
              <a:spcAft>
                <a:spcPts val="0"/>
              </a:spcAft>
              <a:buNone/>
            </a:pPr>
            <a:r>
              <a:rPr lang="en-US" sz="1800">
                <a:solidFill>
                  <a:schemeClr val="lt1"/>
                </a:solidFill>
                <a:latin typeface="Roboto"/>
                <a:ea typeface="Roboto"/>
                <a:cs typeface="Roboto"/>
                <a:sym typeface="Roboto"/>
              </a:rPr>
              <a:t>tawilson@scdsb.on.ca</a:t>
            </a:r>
            <a:endParaRPr sz="2400">
              <a:solidFill>
                <a:schemeClr val="lt1"/>
              </a:solidFill>
              <a:latin typeface="Rockwell"/>
              <a:ea typeface="Rockwell"/>
              <a:cs typeface="Rockwell"/>
              <a:sym typeface="Rockwell"/>
            </a:endParaRPr>
          </a:p>
          <a:p>
            <a:pPr marL="0" marR="0" lvl="0" indent="0" algn="l" rtl="0">
              <a:spcBef>
                <a:spcPts val="0"/>
              </a:spcBef>
              <a:spcAft>
                <a:spcPts val="0"/>
              </a:spcAft>
              <a:buNone/>
            </a:pPr>
            <a:endParaRPr sz="1800">
              <a:solidFill>
                <a:schemeClr val="lt1"/>
              </a:solidFill>
              <a:latin typeface="Rockwell"/>
              <a:ea typeface="Rockwell"/>
              <a:cs typeface="Rockwell"/>
              <a:sym typeface="Rockwe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177" name="Google Shape;177;p5"/>
          <p:cNvSpPr txBox="1"/>
          <p:nvPr/>
        </p:nvSpPr>
        <p:spPr>
          <a:xfrm>
            <a:off x="434176" y="703891"/>
            <a:ext cx="2681557" cy="31700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Rockwell"/>
              <a:ea typeface="Rockwell"/>
              <a:cs typeface="Rockwell"/>
              <a:sym typeface="Rockwell"/>
            </a:endParaRPr>
          </a:p>
          <a:p>
            <a:pPr marL="0" marR="0" lvl="0" indent="0" algn="ctr" rtl="0">
              <a:spcBef>
                <a:spcPts val="0"/>
              </a:spcBef>
              <a:spcAft>
                <a:spcPts val="0"/>
              </a:spcAft>
              <a:buNone/>
            </a:pPr>
            <a:r>
              <a:rPr lang="en-US" sz="2600" b="1">
                <a:solidFill>
                  <a:schemeClr val="lt1"/>
                </a:solidFill>
                <a:latin typeface="Rockwell"/>
                <a:ea typeface="Rockwell"/>
                <a:cs typeface="Rockwell"/>
                <a:sym typeface="Rockwell"/>
              </a:rPr>
              <a:t>Mrs. Crawford:</a:t>
            </a:r>
            <a:endParaRPr/>
          </a:p>
          <a:p>
            <a:pPr marL="0" marR="0" lvl="0" indent="0" algn="ctr" rtl="0">
              <a:spcBef>
                <a:spcPts val="0"/>
              </a:spcBef>
              <a:spcAft>
                <a:spcPts val="0"/>
              </a:spcAft>
              <a:buNone/>
            </a:pPr>
            <a:r>
              <a:rPr lang="en-US" sz="3200">
                <a:solidFill>
                  <a:schemeClr val="lt1"/>
                </a:solidFill>
                <a:latin typeface="Rockwell"/>
                <a:ea typeface="Rockwell"/>
                <a:cs typeface="Rockwell"/>
                <a:sym typeface="Rockwell"/>
              </a:rPr>
              <a:t>Guidance Counsellor </a:t>
            </a:r>
            <a:r>
              <a:rPr lang="en-US" sz="2800">
                <a:solidFill>
                  <a:schemeClr val="lt1"/>
                </a:solidFill>
                <a:latin typeface="Rockwell"/>
                <a:ea typeface="Rockwell"/>
                <a:cs typeface="Rockwell"/>
                <a:sym typeface="Rockwell"/>
              </a:rPr>
              <a:t>for surnames </a:t>
            </a:r>
            <a:r>
              <a:rPr lang="en-US" sz="3200">
                <a:solidFill>
                  <a:schemeClr val="lt1"/>
                </a:solidFill>
                <a:latin typeface="Rockwell"/>
                <a:ea typeface="Rockwell"/>
                <a:cs typeface="Rockwell"/>
                <a:sym typeface="Rockwell"/>
              </a:rPr>
              <a:t>D-K</a:t>
            </a:r>
            <a:endParaRPr/>
          </a:p>
          <a:p>
            <a:pPr marL="0" marR="0" lvl="0" indent="0" algn="ctr" rtl="0">
              <a:spcBef>
                <a:spcPts val="0"/>
              </a:spcBef>
              <a:spcAft>
                <a:spcPts val="0"/>
              </a:spcAft>
              <a:buNone/>
            </a:pPr>
            <a:r>
              <a:rPr lang="en-US" sz="1600">
                <a:solidFill>
                  <a:schemeClr val="lt1"/>
                </a:solidFill>
                <a:latin typeface="Roboto"/>
                <a:ea typeface="Roboto"/>
                <a:cs typeface="Roboto"/>
                <a:sym typeface="Roboto"/>
              </a:rPr>
              <a:t>lecrawford@scdsb.on.ca</a:t>
            </a:r>
            <a:endParaRPr sz="1600">
              <a:solidFill>
                <a:schemeClr val="lt1"/>
              </a:solidFill>
              <a:latin typeface="Rockwell"/>
              <a:ea typeface="Rockwell"/>
              <a:cs typeface="Rockwell"/>
              <a:sym typeface="Rockwell"/>
            </a:endParaRPr>
          </a:p>
          <a:p>
            <a:pPr marL="0" marR="0" lvl="0" indent="0" algn="l" rtl="0">
              <a:spcBef>
                <a:spcPts val="0"/>
              </a:spcBef>
              <a:spcAft>
                <a:spcPts val="0"/>
              </a:spcAft>
              <a:buNone/>
            </a:pPr>
            <a:endParaRPr sz="1800">
              <a:solidFill>
                <a:schemeClr val="lt1"/>
              </a:solidFill>
              <a:latin typeface="Rockwell"/>
              <a:ea typeface="Rockwell"/>
              <a:cs typeface="Rockwell"/>
              <a:sym typeface="Rockwell"/>
            </a:endParaRPr>
          </a:p>
        </p:txBody>
      </p:sp>
      <p:pic>
        <p:nvPicPr>
          <p:cNvPr id="178" name="Google Shape;178;p5"/>
          <p:cNvPicPr preferRelativeResize="0"/>
          <p:nvPr/>
        </p:nvPicPr>
        <p:blipFill rotWithShape="1">
          <a:blip r:embed="rId4">
            <a:alphaModFix/>
          </a:blip>
          <a:srcRect/>
          <a:stretch/>
        </p:blipFill>
        <p:spPr>
          <a:xfrm>
            <a:off x="3458169" y="526424"/>
            <a:ext cx="5140200" cy="40150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pic>
        <p:nvPicPr>
          <p:cNvPr id="183" name="Google Shape;183;p6"/>
          <p:cNvPicPr preferRelativeResize="0"/>
          <p:nvPr/>
        </p:nvPicPr>
        <p:blipFill rotWithShape="1">
          <a:blip r:embed="rId4">
            <a:alphaModFix/>
          </a:blip>
          <a:srcRect/>
          <a:stretch/>
        </p:blipFill>
        <p:spPr>
          <a:xfrm>
            <a:off x="3420533" y="364067"/>
            <a:ext cx="5148125" cy="4211009"/>
          </a:xfrm>
          <a:prstGeom prst="rect">
            <a:avLst/>
          </a:prstGeom>
          <a:noFill/>
          <a:ln>
            <a:noFill/>
          </a:ln>
        </p:spPr>
      </p:pic>
      <p:sp>
        <p:nvSpPr>
          <p:cNvPr id="184" name="Google Shape;184;p6"/>
          <p:cNvSpPr txBox="1"/>
          <p:nvPr/>
        </p:nvSpPr>
        <p:spPr>
          <a:xfrm>
            <a:off x="434176" y="703891"/>
            <a:ext cx="2569547" cy="33855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Rockwell"/>
              <a:ea typeface="Rockwell"/>
              <a:cs typeface="Rockwell"/>
              <a:sym typeface="Rockwell"/>
            </a:endParaRPr>
          </a:p>
          <a:p>
            <a:pPr marL="0" marR="0" lvl="0" indent="0" algn="ctr" rtl="0">
              <a:spcBef>
                <a:spcPts val="0"/>
              </a:spcBef>
              <a:spcAft>
                <a:spcPts val="0"/>
              </a:spcAft>
              <a:buNone/>
            </a:pPr>
            <a:r>
              <a:rPr lang="en-US" sz="3200" b="1">
                <a:solidFill>
                  <a:schemeClr val="lt1"/>
                </a:solidFill>
                <a:latin typeface="Rockwell"/>
                <a:ea typeface="Rockwell"/>
                <a:cs typeface="Rockwell"/>
                <a:sym typeface="Rockwell"/>
              </a:rPr>
              <a:t>Ms. Glass</a:t>
            </a:r>
            <a:r>
              <a:rPr lang="en-US" sz="3200">
                <a:solidFill>
                  <a:schemeClr val="lt1"/>
                </a:solidFill>
                <a:latin typeface="Rockwell"/>
                <a:ea typeface="Rockwell"/>
                <a:cs typeface="Rockwell"/>
                <a:sym typeface="Rockwell"/>
              </a:rPr>
              <a:t>:</a:t>
            </a:r>
            <a:endParaRPr/>
          </a:p>
          <a:p>
            <a:pPr marL="0" marR="0" lvl="0" indent="0" algn="ctr" rtl="0">
              <a:spcBef>
                <a:spcPts val="0"/>
              </a:spcBef>
              <a:spcAft>
                <a:spcPts val="0"/>
              </a:spcAft>
              <a:buNone/>
            </a:pPr>
            <a:r>
              <a:rPr lang="en-US" sz="3200">
                <a:solidFill>
                  <a:schemeClr val="lt1"/>
                </a:solidFill>
                <a:latin typeface="Rockwell"/>
                <a:ea typeface="Rockwell"/>
                <a:cs typeface="Rockwell"/>
                <a:sym typeface="Rockwell"/>
              </a:rPr>
              <a:t>Guidance Counsellor </a:t>
            </a:r>
            <a:r>
              <a:rPr lang="en-US" sz="2800">
                <a:solidFill>
                  <a:schemeClr val="lt1"/>
                </a:solidFill>
                <a:latin typeface="Rockwell"/>
                <a:ea typeface="Rockwell"/>
                <a:cs typeface="Rockwell"/>
                <a:sym typeface="Rockwell"/>
              </a:rPr>
              <a:t>for surnames </a:t>
            </a:r>
            <a:r>
              <a:rPr lang="en-US" sz="3200">
                <a:solidFill>
                  <a:schemeClr val="lt1"/>
                </a:solidFill>
                <a:latin typeface="Rockwell"/>
                <a:ea typeface="Rockwell"/>
                <a:cs typeface="Rockwell"/>
                <a:sym typeface="Rockwell"/>
              </a:rPr>
              <a:t>L-Q</a:t>
            </a:r>
            <a:endParaRPr/>
          </a:p>
          <a:p>
            <a:pPr marL="0" marR="0" lvl="0" indent="0" algn="l" rtl="0">
              <a:spcBef>
                <a:spcPts val="0"/>
              </a:spcBef>
              <a:spcAft>
                <a:spcPts val="0"/>
              </a:spcAft>
              <a:buNone/>
            </a:pPr>
            <a:r>
              <a:rPr lang="en-US" sz="1800">
                <a:solidFill>
                  <a:schemeClr val="lt1"/>
                </a:solidFill>
                <a:latin typeface="Roboto"/>
                <a:ea typeface="Roboto"/>
                <a:cs typeface="Roboto"/>
                <a:sym typeface="Roboto"/>
              </a:rPr>
              <a:t>lglass@scdsb.on.ca</a:t>
            </a:r>
            <a:endParaRPr sz="2400">
              <a:solidFill>
                <a:schemeClr val="lt1"/>
              </a:solidFill>
              <a:latin typeface="Rockwell"/>
              <a:ea typeface="Rockwell"/>
              <a:cs typeface="Rockwell"/>
              <a:sym typeface="Rockwell"/>
            </a:endParaRPr>
          </a:p>
          <a:p>
            <a:pPr marL="0" marR="0" lvl="0" indent="0" algn="l" rtl="0">
              <a:spcBef>
                <a:spcPts val="0"/>
              </a:spcBef>
              <a:spcAft>
                <a:spcPts val="0"/>
              </a:spcAft>
              <a:buNone/>
            </a:pPr>
            <a:endParaRPr sz="1800">
              <a:solidFill>
                <a:schemeClr val="lt1"/>
              </a:solidFill>
              <a:latin typeface="Rockwell"/>
              <a:ea typeface="Rockwell"/>
              <a:cs typeface="Rockwell"/>
              <a:sym typeface="Rockwe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Google Shape;189;p7"/>
          <p:cNvSpPr txBox="1"/>
          <p:nvPr/>
        </p:nvSpPr>
        <p:spPr>
          <a:xfrm>
            <a:off x="4824262" y="3888867"/>
            <a:ext cx="3464991" cy="389219"/>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040"/>
              </a:spcAft>
              <a:buNone/>
            </a:pPr>
            <a:r>
              <a:rPr lang="en-US" sz="2340">
                <a:solidFill>
                  <a:srgbClr val="FFFF00"/>
                </a:solidFill>
                <a:latin typeface="Roboto"/>
                <a:ea typeface="Roboto"/>
                <a:cs typeface="Roboto"/>
                <a:sym typeface="Roboto"/>
              </a:rPr>
              <a:t>  </a:t>
            </a:r>
            <a:endParaRPr sz="3600">
              <a:solidFill>
                <a:srgbClr val="FFFF00"/>
              </a:solidFill>
              <a:latin typeface="Rockwell"/>
              <a:ea typeface="Rockwell"/>
              <a:cs typeface="Rockwell"/>
              <a:sym typeface="Rockwell"/>
            </a:endParaRPr>
          </a:p>
        </p:txBody>
      </p:sp>
      <p:pic>
        <p:nvPicPr>
          <p:cNvPr id="190" name="Google Shape;190;p7"/>
          <p:cNvPicPr preferRelativeResize="0"/>
          <p:nvPr/>
        </p:nvPicPr>
        <p:blipFill rotWithShape="1">
          <a:blip r:embed="rId4">
            <a:alphaModFix/>
          </a:blip>
          <a:srcRect/>
          <a:stretch/>
        </p:blipFill>
        <p:spPr>
          <a:xfrm>
            <a:off x="3539793" y="372512"/>
            <a:ext cx="5170031" cy="4191021"/>
          </a:xfrm>
          <a:prstGeom prst="rect">
            <a:avLst/>
          </a:prstGeom>
          <a:noFill/>
          <a:ln>
            <a:noFill/>
          </a:ln>
        </p:spPr>
      </p:pic>
      <p:sp>
        <p:nvSpPr>
          <p:cNvPr id="191" name="Google Shape;191;p7"/>
          <p:cNvSpPr txBox="1"/>
          <p:nvPr/>
        </p:nvSpPr>
        <p:spPr>
          <a:xfrm>
            <a:off x="434176" y="703891"/>
            <a:ext cx="2569547" cy="289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Rockwell"/>
              <a:ea typeface="Rockwell"/>
              <a:cs typeface="Rockwell"/>
              <a:sym typeface="Rockwell"/>
            </a:endParaRPr>
          </a:p>
          <a:p>
            <a:pPr marL="0" marR="0" lvl="0" indent="0" algn="ctr" rtl="0">
              <a:spcBef>
                <a:spcPts val="0"/>
              </a:spcBef>
              <a:spcAft>
                <a:spcPts val="0"/>
              </a:spcAft>
              <a:buNone/>
            </a:pPr>
            <a:r>
              <a:rPr lang="en-US" sz="2400" b="1">
                <a:solidFill>
                  <a:schemeClr val="lt1"/>
                </a:solidFill>
                <a:latin typeface="Rockwell"/>
                <a:ea typeface="Rockwell"/>
                <a:cs typeface="Rockwell"/>
                <a:sym typeface="Rockwell"/>
              </a:rPr>
              <a:t>Mrs. Paemurd:</a:t>
            </a:r>
            <a:endParaRPr/>
          </a:p>
          <a:p>
            <a:pPr marL="0" marR="0" lvl="0" indent="0" algn="ctr" rtl="0">
              <a:spcBef>
                <a:spcPts val="0"/>
              </a:spcBef>
              <a:spcAft>
                <a:spcPts val="0"/>
              </a:spcAft>
              <a:buNone/>
            </a:pPr>
            <a:r>
              <a:rPr lang="en-US" sz="3200">
                <a:solidFill>
                  <a:schemeClr val="lt1"/>
                </a:solidFill>
                <a:latin typeface="Rockwell"/>
                <a:ea typeface="Rockwell"/>
                <a:cs typeface="Rockwell"/>
                <a:sym typeface="Rockwell"/>
              </a:rPr>
              <a:t>Guidance Counsellor </a:t>
            </a:r>
            <a:r>
              <a:rPr lang="en-US" sz="2800">
                <a:solidFill>
                  <a:schemeClr val="lt1"/>
                </a:solidFill>
                <a:latin typeface="Rockwell"/>
                <a:ea typeface="Rockwell"/>
                <a:cs typeface="Rockwell"/>
                <a:sym typeface="Rockwell"/>
              </a:rPr>
              <a:t>for surnames </a:t>
            </a:r>
            <a:endParaRPr sz="3200">
              <a:solidFill>
                <a:schemeClr val="lt1"/>
              </a:solidFill>
              <a:latin typeface="Rockwell"/>
              <a:ea typeface="Rockwell"/>
              <a:cs typeface="Rockwell"/>
              <a:sym typeface="Rockwell"/>
            </a:endParaRPr>
          </a:p>
          <a:p>
            <a:pPr marL="0" marR="0" lvl="0" indent="0" algn="ctr" rtl="0">
              <a:spcBef>
                <a:spcPts val="0"/>
              </a:spcBef>
              <a:spcAft>
                <a:spcPts val="0"/>
              </a:spcAft>
              <a:buNone/>
            </a:pPr>
            <a:r>
              <a:rPr lang="en-US" sz="3200">
                <a:solidFill>
                  <a:schemeClr val="lt1"/>
                </a:solidFill>
                <a:latin typeface="Rockwell"/>
                <a:ea typeface="Rockwell"/>
                <a:cs typeface="Rockwell"/>
                <a:sym typeface="Rockwell"/>
              </a:rPr>
              <a:t>R-Z</a:t>
            </a:r>
            <a:endParaRPr/>
          </a:p>
          <a:p>
            <a:pPr marL="0" marR="0" lvl="0" indent="0" algn="l" rtl="0">
              <a:spcBef>
                <a:spcPts val="0"/>
              </a:spcBef>
              <a:spcAft>
                <a:spcPts val="0"/>
              </a:spcAft>
              <a:buNone/>
            </a:pPr>
            <a:r>
              <a:rPr lang="en-US" sz="1600">
                <a:solidFill>
                  <a:schemeClr val="lt1"/>
                </a:solidFill>
                <a:latin typeface="Rockwell"/>
                <a:ea typeface="Rockwell"/>
                <a:cs typeface="Rockwell"/>
                <a:sym typeface="Rockwell"/>
              </a:rPr>
              <a:t>rpaemurd@scdsb.on.ca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8"/>
          <p:cNvSpPr txBox="1">
            <a:spLocks noGrp="1"/>
          </p:cNvSpPr>
          <p:nvPr>
            <p:ph type="title" idx="4294967295"/>
          </p:nvPr>
        </p:nvSpPr>
        <p:spPr>
          <a:xfrm>
            <a:off x="0" y="406400"/>
            <a:ext cx="7764463" cy="9953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100"/>
              <a:buFont typeface="Play"/>
              <a:buNone/>
            </a:pPr>
            <a:r>
              <a:rPr lang="en-US" sz="3100">
                <a:latin typeface="Play"/>
                <a:ea typeface="Play"/>
                <a:cs typeface="Play"/>
                <a:sym typeface="Play"/>
              </a:rPr>
              <a:t>WHY MIGHT YOU BOOK AN APPOINTMENT WITH GUIDANCE?</a:t>
            </a:r>
            <a:endParaRPr/>
          </a:p>
        </p:txBody>
      </p:sp>
      <p:grpSp>
        <p:nvGrpSpPr>
          <p:cNvPr id="197" name="Google Shape;197;p8"/>
          <p:cNvGrpSpPr/>
          <p:nvPr/>
        </p:nvGrpSpPr>
        <p:grpSpPr>
          <a:xfrm>
            <a:off x="685346" y="1623265"/>
            <a:ext cx="7765321" cy="2668916"/>
            <a:chOff x="0" y="51217"/>
            <a:chExt cx="7765321" cy="2668916"/>
          </a:xfrm>
        </p:grpSpPr>
        <p:sp>
          <p:nvSpPr>
            <p:cNvPr id="198" name="Google Shape;198;p8"/>
            <p:cNvSpPr/>
            <p:nvPr/>
          </p:nvSpPr>
          <p:spPr>
            <a:xfrm>
              <a:off x="0" y="51217"/>
              <a:ext cx="7765321" cy="503831"/>
            </a:xfrm>
            <a:prstGeom prst="roundRect">
              <a:avLst>
                <a:gd name="adj" fmla="val 16667"/>
              </a:avLst>
            </a:prstGeom>
            <a:gradFill>
              <a:gsLst>
                <a:gs pos="0">
                  <a:srgbClr val="527290"/>
                </a:gs>
                <a:gs pos="69000">
                  <a:srgbClr val="1B5683"/>
                </a:gs>
                <a:gs pos="100000">
                  <a:srgbClr val="184F77"/>
                </a:gs>
              </a:gsLst>
              <a:lin ang="5400000" scaled="0"/>
            </a:gradFill>
            <a:ln>
              <a:noFill/>
            </a:ln>
            <a:effectLst>
              <a:outerShdw blurRad="50800" dist="38100" dir="5400000" sy="96000" rotWithShape="0">
                <a:srgbClr val="000000">
                  <a:alpha val="5372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txBox="1"/>
            <p:nvPr/>
          </p:nvSpPr>
          <p:spPr>
            <a:xfrm>
              <a:off x="24595" y="75812"/>
              <a:ext cx="7716131" cy="454641"/>
            </a:xfrm>
            <a:prstGeom prst="rect">
              <a:avLst/>
            </a:prstGeom>
            <a:noFill/>
            <a:ln>
              <a:noFill/>
            </a:ln>
          </p:spPr>
          <p:txBody>
            <a:bodyPr spcFirstLastPara="1" wrap="square" lIns="49525" tIns="49525" rIns="49525" bIns="49525" anchor="ctr" anchorCtr="0">
              <a:noAutofit/>
            </a:bodyPr>
            <a:lstStyle/>
            <a:p>
              <a:pPr marL="0" marR="0" lvl="0" indent="0" algn="l" rtl="0">
                <a:lnSpc>
                  <a:spcPct val="90000"/>
                </a:lnSpc>
                <a:spcBef>
                  <a:spcPts val="0"/>
                </a:spcBef>
                <a:spcAft>
                  <a:spcPts val="0"/>
                </a:spcAft>
                <a:buClr>
                  <a:schemeClr val="lt1"/>
                </a:buClr>
                <a:buSzPts val="1300"/>
                <a:buFont typeface="Rockwell"/>
                <a:buNone/>
              </a:pPr>
              <a:r>
                <a:rPr lang="en-US" sz="1300" b="1">
                  <a:solidFill>
                    <a:schemeClr val="lt1"/>
                  </a:solidFill>
                  <a:latin typeface="Rockwell"/>
                  <a:ea typeface="Rockwell"/>
                  <a:cs typeface="Rockwell"/>
                  <a:sym typeface="Rockwell"/>
                </a:rPr>
                <a:t>Course planning and course selection </a:t>
              </a:r>
              <a:r>
                <a:rPr lang="en-US" sz="1300">
                  <a:solidFill>
                    <a:schemeClr val="lt1"/>
                  </a:solidFill>
                  <a:latin typeface="Rockwell"/>
                  <a:ea typeface="Rockwell"/>
                  <a:cs typeface="Rockwell"/>
                  <a:sym typeface="Rockwell"/>
                </a:rPr>
                <a:t>- not sure what a course is?  </a:t>
              </a:r>
              <a:r>
                <a:rPr lang="en-US" sz="1300" i="1">
                  <a:solidFill>
                    <a:schemeClr val="lt1"/>
                  </a:solidFill>
                  <a:latin typeface="Rockwell"/>
                  <a:ea typeface="Rockwell"/>
                  <a:cs typeface="Rockwell"/>
                  <a:sym typeface="Rockwell"/>
                </a:rPr>
                <a:t>Come ask…</a:t>
              </a:r>
              <a:endParaRPr sz="1300">
                <a:solidFill>
                  <a:schemeClr val="lt1"/>
                </a:solidFill>
                <a:latin typeface="Rockwell"/>
                <a:ea typeface="Rockwell"/>
                <a:cs typeface="Rockwell"/>
                <a:sym typeface="Rockwell"/>
              </a:endParaRPr>
            </a:p>
          </p:txBody>
        </p:sp>
        <p:sp>
          <p:nvSpPr>
            <p:cNvPr id="200" name="Google Shape;200;p8"/>
            <p:cNvSpPr/>
            <p:nvPr/>
          </p:nvSpPr>
          <p:spPr>
            <a:xfrm>
              <a:off x="0" y="592489"/>
              <a:ext cx="7765321" cy="503831"/>
            </a:xfrm>
            <a:prstGeom prst="roundRect">
              <a:avLst>
                <a:gd name="adj" fmla="val 16667"/>
              </a:avLst>
            </a:prstGeom>
            <a:gradFill>
              <a:gsLst>
                <a:gs pos="0">
                  <a:srgbClr val="527290"/>
                </a:gs>
                <a:gs pos="69000">
                  <a:srgbClr val="1B5683"/>
                </a:gs>
                <a:gs pos="100000">
                  <a:srgbClr val="184F77"/>
                </a:gs>
              </a:gsLst>
              <a:lin ang="5400000" scaled="0"/>
            </a:gradFill>
            <a:ln>
              <a:noFill/>
            </a:ln>
            <a:effectLst>
              <a:outerShdw blurRad="50800" dist="38100" dir="5400000" sy="96000" rotWithShape="0">
                <a:srgbClr val="000000">
                  <a:alpha val="5372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txBox="1"/>
            <p:nvPr/>
          </p:nvSpPr>
          <p:spPr>
            <a:xfrm>
              <a:off x="24595" y="617084"/>
              <a:ext cx="7716131" cy="454641"/>
            </a:xfrm>
            <a:prstGeom prst="rect">
              <a:avLst/>
            </a:prstGeom>
            <a:noFill/>
            <a:ln>
              <a:noFill/>
            </a:ln>
          </p:spPr>
          <p:txBody>
            <a:bodyPr spcFirstLastPara="1" wrap="square" lIns="49525" tIns="49525" rIns="49525" bIns="49525" anchor="ctr" anchorCtr="0">
              <a:noAutofit/>
            </a:bodyPr>
            <a:lstStyle/>
            <a:p>
              <a:pPr marL="0" marR="0" lvl="0" indent="0" algn="l" rtl="0">
                <a:lnSpc>
                  <a:spcPct val="90000"/>
                </a:lnSpc>
                <a:spcBef>
                  <a:spcPts val="0"/>
                </a:spcBef>
                <a:spcAft>
                  <a:spcPts val="0"/>
                </a:spcAft>
                <a:buClr>
                  <a:schemeClr val="lt1"/>
                </a:buClr>
                <a:buSzPts val="1300"/>
                <a:buFont typeface="Rockwell"/>
                <a:buNone/>
              </a:pPr>
              <a:r>
                <a:rPr lang="en-US" sz="1300" b="1">
                  <a:solidFill>
                    <a:schemeClr val="lt1"/>
                  </a:solidFill>
                  <a:latin typeface="Rockwell"/>
                  <a:ea typeface="Rockwell"/>
                  <a:cs typeface="Rockwell"/>
                  <a:sym typeface="Rockwell"/>
                </a:rPr>
                <a:t>Planning and research for post-secondary</a:t>
              </a:r>
              <a:r>
                <a:rPr lang="en-US" sz="1300">
                  <a:solidFill>
                    <a:schemeClr val="lt1"/>
                  </a:solidFill>
                  <a:latin typeface="Rockwell"/>
                  <a:ea typeface="Rockwell"/>
                  <a:cs typeface="Rockwell"/>
                  <a:sym typeface="Rockwell"/>
                </a:rPr>
                <a:t> - not sure what you need to apply?  </a:t>
              </a:r>
              <a:r>
                <a:rPr lang="en-US" sz="1300" i="1">
                  <a:solidFill>
                    <a:schemeClr val="lt1"/>
                  </a:solidFill>
                  <a:latin typeface="Rockwell"/>
                  <a:ea typeface="Rockwell"/>
                  <a:cs typeface="Rockwell"/>
                  <a:sym typeface="Rockwell"/>
                </a:rPr>
                <a:t>Let's check together.</a:t>
              </a:r>
              <a:endParaRPr sz="1300">
                <a:solidFill>
                  <a:schemeClr val="lt1"/>
                </a:solidFill>
                <a:latin typeface="Rockwell"/>
                <a:ea typeface="Rockwell"/>
                <a:cs typeface="Rockwell"/>
                <a:sym typeface="Rockwell"/>
              </a:endParaRPr>
            </a:p>
          </p:txBody>
        </p:sp>
        <p:sp>
          <p:nvSpPr>
            <p:cNvPr id="202" name="Google Shape;202;p8"/>
            <p:cNvSpPr/>
            <p:nvPr/>
          </p:nvSpPr>
          <p:spPr>
            <a:xfrm>
              <a:off x="0" y="1133760"/>
              <a:ext cx="7765321" cy="503831"/>
            </a:xfrm>
            <a:prstGeom prst="roundRect">
              <a:avLst>
                <a:gd name="adj" fmla="val 16667"/>
              </a:avLst>
            </a:prstGeom>
            <a:gradFill>
              <a:gsLst>
                <a:gs pos="0">
                  <a:srgbClr val="527290"/>
                </a:gs>
                <a:gs pos="69000">
                  <a:srgbClr val="1B5683"/>
                </a:gs>
                <a:gs pos="100000">
                  <a:srgbClr val="184F77"/>
                </a:gs>
              </a:gsLst>
              <a:lin ang="5400000" scaled="0"/>
            </a:gradFill>
            <a:ln>
              <a:noFill/>
            </a:ln>
            <a:effectLst>
              <a:outerShdw blurRad="50800" dist="38100" dir="5400000" sy="96000" rotWithShape="0">
                <a:srgbClr val="000000">
                  <a:alpha val="5372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txBox="1"/>
            <p:nvPr/>
          </p:nvSpPr>
          <p:spPr>
            <a:xfrm>
              <a:off x="24595" y="1158355"/>
              <a:ext cx="7716131" cy="454641"/>
            </a:xfrm>
            <a:prstGeom prst="rect">
              <a:avLst/>
            </a:prstGeom>
            <a:noFill/>
            <a:ln>
              <a:noFill/>
            </a:ln>
          </p:spPr>
          <p:txBody>
            <a:bodyPr spcFirstLastPara="1" wrap="square" lIns="49525" tIns="49525" rIns="49525" bIns="49525" anchor="ctr" anchorCtr="0">
              <a:noAutofit/>
            </a:bodyPr>
            <a:lstStyle/>
            <a:p>
              <a:pPr marL="0" marR="0" lvl="0" indent="0" algn="l" rtl="0">
                <a:lnSpc>
                  <a:spcPct val="90000"/>
                </a:lnSpc>
                <a:spcBef>
                  <a:spcPts val="0"/>
                </a:spcBef>
                <a:spcAft>
                  <a:spcPts val="0"/>
                </a:spcAft>
                <a:buClr>
                  <a:schemeClr val="lt1"/>
                </a:buClr>
                <a:buSzPts val="1300"/>
                <a:buFont typeface="Rockwell"/>
                <a:buNone/>
              </a:pPr>
              <a:r>
                <a:rPr lang="en-US" sz="1300" b="1">
                  <a:solidFill>
                    <a:schemeClr val="lt1"/>
                  </a:solidFill>
                  <a:latin typeface="Rockwell"/>
                  <a:ea typeface="Rockwell"/>
                  <a:cs typeface="Rockwell"/>
                  <a:sym typeface="Rockwell"/>
                </a:rPr>
                <a:t>College and university scholarship application process </a:t>
              </a:r>
              <a:r>
                <a:rPr lang="en-US" sz="1300">
                  <a:solidFill>
                    <a:schemeClr val="lt1"/>
                  </a:solidFill>
                  <a:latin typeface="Rockwell"/>
                  <a:ea typeface="Rockwell"/>
                  <a:cs typeface="Rockwell"/>
                  <a:sym typeface="Rockwell"/>
                </a:rPr>
                <a:t>- don't panic!</a:t>
              </a:r>
              <a:endParaRPr/>
            </a:p>
          </p:txBody>
        </p:sp>
        <p:sp>
          <p:nvSpPr>
            <p:cNvPr id="204" name="Google Shape;204;p8"/>
            <p:cNvSpPr/>
            <p:nvPr/>
          </p:nvSpPr>
          <p:spPr>
            <a:xfrm>
              <a:off x="0" y="1675031"/>
              <a:ext cx="7765321" cy="503831"/>
            </a:xfrm>
            <a:prstGeom prst="roundRect">
              <a:avLst>
                <a:gd name="adj" fmla="val 16667"/>
              </a:avLst>
            </a:prstGeom>
            <a:gradFill>
              <a:gsLst>
                <a:gs pos="0">
                  <a:srgbClr val="527290"/>
                </a:gs>
                <a:gs pos="69000">
                  <a:srgbClr val="1B5683"/>
                </a:gs>
                <a:gs pos="100000">
                  <a:srgbClr val="184F77"/>
                </a:gs>
              </a:gsLst>
              <a:lin ang="5400000" scaled="0"/>
            </a:gradFill>
            <a:ln>
              <a:noFill/>
            </a:ln>
            <a:effectLst>
              <a:outerShdw blurRad="50800" dist="38100" dir="5400000" sy="96000" rotWithShape="0">
                <a:srgbClr val="000000">
                  <a:alpha val="5372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txBox="1"/>
            <p:nvPr/>
          </p:nvSpPr>
          <p:spPr>
            <a:xfrm>
              <a:off x="24595" y="1699626"/>
              <a:ext cx="7716131" cy="454641"/>
            </a:xfrm>
            <a:prstGeom prst="rect">
              <a:avLst/>
            </a:prstGeom>
            <a:noFill/>
            <a:ln>
              <a:noFill/>
            </a:ln>
          </p:spPr>
          <p:txBody>
            <a:bodyPr spcFirstLastPara="1" wrap="square" lIns="49525" tIns="49525" rIns="49525" bIns="49525" anchor="ctr" anchorCtr="0">
              <a:noAutofit/>
            </a:bodyPr>
            <a:lstStyle/>
            <a:p>
              <a:pPr marL="0" marR="0" lvl="0" indent="0" algn="l" rtl="0">
                <a:lnSpc>
                  <a:spcPct val="90000"/>
                </a:lnSpc>
                <a:spcBef>
                  <a:spcPts val="0"/>
                </a:spcBef>
                <a:spcAft>
                  <a:spcPts val="0"/>
                </a:spcAft>
                <a:buClr>
                  <a:schemeClr val="lt1"/>
                </a:buClr>
                <a:buSzPts val="1300"/>
                <a:buFont typeface="Rockwell"/>
                <a:buNone/>
              </a:pPr>
              <a:r>
                <a:rPr lang="en-US" sz="1300" b="1">
                  <a:solidFill>
                    <a:schemeClr val="lt1"/>
                  </a:solidFill>
                  <a:latin typeface="Rockwell"/>
                  <a:ea typeface="Rockwell"/>
                  <a:cs typeface="Rockwell"/>
                  <a:sym typeface="Rockwell"/>
                </a:rPr>
                <a:t>Decision-making, problem-solving, conflict resolution &amp; study skills - </a:t>
              </a:r>
              <a:r>
                <a:rPr lang="en-US" sz="1300" i="1">
                  <a:solidFill>
                    <a:schemeClr val="lt1"/>
                  </a:solidFill>
                  <a:latin typeface="Rockwell"/>
                  <a:ea typeface="Rockwell"/>
                  <a:cs typeface="Rockwell"/>
                  <a:sym typeface="Rockwell"/>
                </a:rPr>
                <a:t>We can help…</a:t>
              </a:r>
              <a:endParaRPr sz="1300">
                <a:solidFill>
                  <a:schemeClr val="lt1"/>
                </a:solidFill>
                <a:latin typeface="Rockwell"/>
                <a:ea typeface="Rockwell"/>
                <a:cs typeface="Rockwell"/>
                <a:sym typeface="Rockwell"/>
              </a:endParaRPr>
            </a:p>
          </p:txBody>
        </p:sp>
        <p:sp>
          <p:nvSpPr>
            <p:cNvPr id="206" name="Google Shape;206;p8"/>
            <p:cNvSpPr/>
            <p:nvPr/>
          </p:nvSpPr>
          <p:spPr>
            <a:xfrm>
              <a:off x="0" y="2216302"/>
              <a:ext cx="7765321" cy="503831"/>
            </a:xfrm>
            <a:prstGeom prst="roundRect">
              <a:avLst>
                <a:gd name="adj" fmla="val 16667"/>
              </a:avLst>
            </a:prstGeom>
            <a:gradFill>
              <a:gsLst>
                <a:gs pos="0">
                  <a:srgbClr val="527290"/>
                </a:gs>
                <a:gs pos="69000">
                  <a:srgbClr val="1B5683"/>
                </a:gs>
                <a:gs pos="100000">
                  <a:srgbClr val="184F77"/>
                </a:gs>
              </a:gsLst>
              <a:lin ang="5400000" scaled="0"/>
            </a:gradFill>
            <a:ln>
              <a:noFill/>
            </a:ln>
            <a:effectLst>
              <a:outerShdw blurRad="50800" dist="38100" dir="5400000" sy="96000" rotWithShape="0">
                <a:srgbClr val="000000">
                  <a:alpha val="5372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txBox="1"/>
            <p:nvPr/>
          </p:nvSpPr>
          <p:spPr>
            <a:xfrm>
              <a:off x="24595" y="2240897"/>
              <a:ext cx="7716131" cy="454641"/>
            </a:xfrm>
            <a:prstGeom prst="rect">
              <a:avLst/>
            </a:prstGeom>
            <a:noFill/>
            <a:ln>
              <a:noFill/>
            </a:ln>
          </p:spPr>
          <p:txBody>
            <a:bodyPr spcFirstLastPara="1" wrap="square" lIns="49525" tIns="49525" rIns="49525" bIns="49525" anchor="ctr" anchorCtr="0">
              <a:noAutofit/>
            </a:bodyPr>
            <a:lstStyle/>
            <a:p>
              <a:pPr marL="0" marR="0" lvl="0" indent="0" algn="l" rtl="0">
                <a:lnSpc>
                  <a:spcPct val="90000"/>
                </a:lnSpc>
                <a:spcBef>
                  <a:spcPts val="0"/>
                </a:spcBef>
                <a:spcAft>
                  <a:spcPts val="0"/>
                </a:spcAft>
                <a:buClr>
                  <a:schemeClr val="lt1"/>
                </a:buClr>
                <a:buSzPts val="1300"/>
                <a:buFont typeface="Rockwell"/>
                <a:buNone/>
              </a:pPr>
              <a:r>
                <a:rPr lang="en-US" sz="1300" b="1">
                  <a:solidFill>
                    <a:schemeClr val="lt1"/>
                  </a:solidFill>
                  <a:latin typeface="Rockwell"/>
                  <a:ea typeface="Rockwell"/>
                  <a:cs typeface="Rockwell"/>
                  <a:sym typeface="Rockwell"/>
                </a:rPr>
                <a:t>Stress and time management; relationship awareness; concerns about addiction or mental health - for you or someone else </a:t>
              </a:r>
              <a:r>
                <a:rPr lang="en-US" sz="1300">
                  <a:solidFill>
                    <a:schemeClr val="lt1"/>
                  </a:solidFill>
                  <a:latin typeface="Rockwell"/>
                  <a:ea typeface="Rockwell"/>
                  <a:cs typeface="Rockwell"/>
                  <a:sym typeface="Rockwell"/>
                </a:rPr>
                <a:t>- high school can be hard! </a:t>
              </a:r>
              <a:r>
                <a:rPr lang="en-US" sz="1300" i="1">
                  <a:solidFill>
                    <a:schemeClr val="lt1"/>
                  </a:solidFill>
                  <a:latin typeface="Rockwell"/>
                  <a:ea typeface="Rockwell"/>
                  <a:cs typeface="Rockwell"/>
                  <a:sym typeface="Rockwell"/>
                </a:rPr>
                <a:t> Let us help!</a:t>
              </a:r>
              <a:endParaRPr sz="1300">
                <a:solidFill>
                  <a:schemeClr val="lt1"/>
                </a:solidFill>
                <a:latin typeface="Rockwell"/>
                <a:ea typeface="Rockwell"/>
                <a:cs typeface="Rockwell"/>
                <a:sym typeface="Rockwe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p:cNvGrpSpPr/>
        <p:nvPr/>
      </p:nvGrpSpPr>
      <p:grpSpPr>
        <a:xfrm>
          <a:off x="0" y="0"/>
          <a:ext cx="0" cy="0"/>
          <a:chOff x="0" y="0"/>
          <a:chExt cx="0" cy="0"/>
        </a:xfrm>
      </p:grpSpPr>
      <p:sp>
        <p:nvSpPr>
          <p:cNvPr id="212" name="Google Shape;212;p9"/>
          <p:cNvSpPr txBox="1">
            <a:spLocks noGrp="1"/>
          </p:cNvSpPr>
          <p:nvPr>
            <p:ph type="title" idx="4294967295"/>
          </p:nvPr>
        </p:nvSpPr>
        <p:spPr>
          <a:xfrm>
            <a:off x="0" y="457200"/>
            <a:ext cx="7764463" cy="9953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100"/>
              <a:buFont typeface="Play"/>
              <a:buNone/>
            </a:pPr>
            <a:r>
              <a:rPr lang="en-US" sz="3100">
                <a:latin typeface="Play"/>
                <a:ea typeface="Play"/>
                <a:cs typeface="Play"/>
                <a:sym typeface="Play"/>
              </a:rPr>
              <a:t>USE MYBLUEPRINT TO UPDATE YOUR IPP TASKS OFTEN! </a:t>
            </a:r>
            <a:endParaRPr/>
          </a:p>
        </p:txBody>
      </p:sp>
      <p:sp>
        <p:nvSpPr>
          <p:cNvPr id="213" name="Google Shape;213;p9"/>
          <p:cNvSpPr txBox="1"/>
          <p:nvPr/>
        </p:nvSpPr>
        <p:spPr>
          <a:xfrm>
            <a:off x="1042441" y="3363749"/>
            <a:ext cx="3624942" cy="229099"/>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600"/>
              </a:spcAft>
              <a:buNone/>
            </a:pPr>
            <a:r>
              <a:rPr lang="en-US" sz="1000">
                <a:solidFill>
                  <a:srgbClr val="FFFFFF"/>
                </a:solidFill>
                <a:latin typeface="Roboto"/>
                <a:ea typeface="Roboto"/>
                <a:cs typeface="Roboto"/>
                <a:sym typeface="Roboto"/>
              </a:rPr>
              <a:t> </a:t>
            </a:r>
            <a:endParaRPr sz="2500">
              <a:solidFill>
                <a:srgbClr val="FFFFFF"/>
              </a:solidFill>
              <a:latin typeface="Roboto"/>
              <a:ea typeface="Roboto"/>
              <a:cs typeface="Roboto"/>
              <a:sym typeface="Roboto"/>
            </a:endParaRPr>
          </a:p>
        </p:txBody>
      </p:sp>
      <p:pic>
        <p:nvPicPr>
          <p:cNvPr id="214" name="Google Shape;214;p9"/>
          <p:cNvPicPr preferRelativeResize="0"/>
          <p:nvPr/>
        </p:nvPicPr>
        <p:blipFill rotWithShape="1">
          <a:blip r:embed="rId4">
            <a:alphaModFix/>
          </a:blip>
          <a:srcRect/>
          <a:stretch/>
        </p:blipFill>
        <p:spPr>
          <a:xfrm>
            <a:off x="4571999" y="1451941"/>
            <a:ext cx="4117515" cy="3043446"/>
          </a:xfrm>
          <a:prstGeom prst="rect">
            <a:avLst/>
          </a:prstGeom>
          <a:noFill/>
          <a:ln>
            <a:noFill/>
          </a:ln>
        </p:spPr>
      </p:pic>
      <p:pic>
        <p:nvPicPr>
          <p:cNvPr id="215" name="Google Shape;215;p9"/>
          <p:cNvPicPr preferRelativeResize="0"/>
          <p:nvPr/>
        </p:nvPicPr>
        <p:blipFill rotWithShape="1">
          <a:blip r:embed="rId5">
            <a:alphaModFix/>
          </a:blip>
          <a:srcRect/>
          <a:stretch/>
        </p:blipFill>
        <p:spPr>
          <a:xfrm>
            <a:off x="346009" y="1498186"/>
            <a:ext cx="3066268" cy="2997200"/>
          </a:xfrm>
          <a:prstGeom prst="rect">
            <a:avLst/>
          </a:prstGeom>
          <a:noFill/>
          <a:ln>
            <a:noFill/>
          </a:ln>
        </p:spPr>
      </p:pic>
      <p:sp>
        <p:nvSpPr>
          <p:cNvPr id="216" name="Google Shape;216;p9"/>
          <p:cNvSpPr txBox="1"/>
          <p:nvPr/>
        </p:nvSpPr>
        <p:spPr>
          <a:xfrm flipH="1">
            <a:off x="3481409" y="1535312"/>
            <a:ext cx="1212523" cy="460266"/>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600"/>
              </a:spcAft>
              <a:buNone/>
            </a:pPr>
            <a:r>
              <a:rPr lang="en-US" sz="1400" b="1">
                <a:solidFill>
                  <a:srgbClr val="FFFFFF"/>
                </a:solidFill>
                <a:latin typeface="Roboto"/>
                <a:ea typeface="Roboto"/>
                <a:cs typeface="Roboto"/>
                <a:sym typeface="Roboto"/>
              </a:rPr>
              <a:t>Click Log In</a:t>
            </a:r>
            <a:r>
              <a:rPr lang="en-US" sz="72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p:txBody>
      </p:sp>
      <p:sp>
        <p:nvSpPr>
          <p:cNvPr id="217" name="Google Shape;217;p9"/>
          <p:cNvSpPr txBox="1"/>
          <p:nvPr/>
        </p:nvSpPr>
        <p:spPr>
          <a:xfrm>
            <a:off x="3643858" y="3495810"/>
            <a:ext cx="1050076" cy="1067469"/>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600"/>
              </a:spcAft>
              <a:buNone/>
            </a:pPr>
            <a:r>
              <a:rPr lang="en-US" sz="1400" b="1">
                <a:solidFill>
                  <a:srgbClr val="FFFFFF"/>
                </a:solidFill>
                <a:latin typeface="Roboto"/>
                <a:ea typeface="Roboto"/>
                <a:cs typeface="Roboto"/>
                <a:sym typeface="Roboto"/>
              </a:rPr>
              <a:t>Then select School Account Login</a:t>
            </a:r>
            <a:endParaRPr sz="1400" b="1">
              <a:solidFill>
                <a:srgbClr val="FFFFFF"/>
              </a:solidFill>
              <a:latin typeface="Roboto"/>
              <a:ea typeface="Roboto"/>
              <a:cs typeface="Roboto"/>
              <a:sym typeface="Roboto"/>
            </a:endParaRPr>
          </a:p>
        </p:txBody>
      </p:sp>
      <p:sp>
        <p:nvSpPr>
          <p:cNvPr id="218" name="Google Shape;218;p9"/>
          <p:cNvSpPr/>
          <p:nvPr/>
        </p:nvSpPr>
        <p:spPr>
          <a:xfrm rot="2477345">
            <a:off x="3145489" y="1930556"/>
            <a:ext cx="718388" cy="396204"/>
          </a:xfrm>
          <a:prstGeom prst="leftArrow">
            <a:avLst>
              <a:gd name="adj1" fmla="val 50000"/>
              <a:gd name="adj2" fmla="val 50000"/>
            </a:avLst>
          </a:prstGeom>
          <a:solidFill>
            <a:srgbClr val="EEEE0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Rockwell"/>
              <a:buNone/>
            </a:pPr>
            <a:endParaRPr sz="1800">
              <a:solidFill>
                <a:schemeClr val="lt1"/>
              </a:solidFill>
              <a:latin typeface="Rockwell"/>
              <a:ea typeface="Rockwell"/>
              <a:cs typeface="Rockwell"/>
              <a:sym typeface="Rockwell"/>
            </a:endParaRPr>
          </a:p>
        </p:txBody>
      </p:sp>
      <p:sp>
        <p:nvSpPr>
          <p:cNvPr id="219" name="Google Shape;219;p9"/>
          <p:cNvSpPr/>
          <p:nvPr/>
        </p:nvSpPr>
        <p:spPr>
          <a:xfrm>
            <a:off x="4828918" y="3651026"/>
            <a:ext cx="754014" cy="353073"/>
          </a:xfrm>
          <a:prstGeom prst="rightArrow">
            <a:avLst>
              <a:gd name="adj1" fmla="val 50000"/>
              <a:gd name="adj2" fmla="val 50000"/>
            </a:avLst>
          </a:prstGeom>
          <a:solidFill>
            <a:srgbClr val="EEEE0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Rockwell"/>
              <a:buNone/>
            </a:pPr>
            <a:endParaRPr sz="1800">
              <a:solidFill>
                <a:schemeClr val="lt1"/>
              </a:solidFill>
              <a:latin typeface="Rockwell"/>
              <a:ea typeface="Rockwell"/>
              <a:cs typeface="Rockwell"/>
              <a:sym typeface="Rockwell"/>
            </a:endParaRPr>
          </a:p>
        </p:txBody>
      </p:sp>
      <p:sp>
        <p:nvSpPr>
          <p:cNvPr id="220" name="Google Shape;220;p9"/>
          <p:cNvSpPr txBox="1"/>
          <p:nvPr/>
        </p:nvSpPr>
        <p:spPr>
          <a:xfrm rot="10800000" flipH="1">
            <a:off x="3419307" y="2789895"/>
            <a:ext cx="263694" cy="54905"/>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600"/>
              </a:spcAft>
              <a:buNone/>
            </a:pPr>
            <a:endParaRPr sz="1600" b="1">
              <a:solidFill>
                <a:srgbClr val="EEEE0B"/>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Damask">
  <a:themeElements>
    <a:clrScheme name="Damask">
      <a:dk1>
        <a:srgbClr val="000000"/>
      </a:dk1>
      <a:lt1>
        <a:srgbClr val="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amask">
  <a:themeElements>
    <a:clrScheme name="Damask">
      <a:dk1>
        <a:srgbClr val="000000"/>
      </a:dk1>
      <a:lt1>
        <a:srgbClr val="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1185</Words>
  <Application>Microsoft Office PowerPoint</Application>
  <PresentationFormat>On-screen Show (16:9)</PresentationFormat>
  <Paragraphs>120</Paragraphs>
  <Slides>18</Slides>
  <Notes>18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Arial</vt:lpstr>
      <vt:lpstr>Merriweather</vt:lpstr>
      <vt:lpstr>Bookman Old Style</vt:lpstr>
      <vt:lpstr>Play</vt:lpstr>
      <vt:lpstr>Playfair Display</vt:lpstr>
      <vt:lpstr>Calibri</vt:lpstr>
      <vt:lpstr>Merriweather Black</vt:lpstr>
      <vt:lpstr>Noto Sans Symbols</vt:lpstr>
      <vt:lpstr>Times New Roman</vt:lpstr>
      <vt:lpstr>Roboto</vt:lpstr>
      <vt:lpstr>Rockwell</vt:lpstr>
      <vt:lpstr>Damask</vt:lpstr>
      <vt:lpstr>Damask</vt:lpstr>
      <vt:lpstr>PowerPoint Presentation</vt:lpstr>
      <vt:lpstr>PowerPoint Presentation</vt:lpstr>
      <vt:lpstr>  </vt:lpstr>
      <vt:lpstr> </vt:lpstr>
      <vt:lpstr>PowerPoint Presentation</vt:lpstr>
      <vt:lpstr>PowerPoint Presentation</vt:lpstr>
      <vt:lpstr>PowerPoint Presentation</vt:lpstr>
      <vt:lpstr>WHY MIGHT YOU BOOK AN APPOINTMENT WITH GUIDANCE?</vt:lpstr>
      <vt:lpstr>USE MYBLUEPRINT TO UPDATE YOUR IPP TASKS OFTEN! </vt:lpstr>
      <vt:lpstr>HOW DO YOU MAKE A GUIDANCE APPOINTMENT?</vt:lpstr>
      <vt:lpstr>PowerPoint Presentation</vt:lpstr>
      <vt:lpstr>MENTAL HEALTH EXISTS ON A CONTINUUM</vt:lpstr>
      <vt:lpstr>WHAT ARE SOME QUESTIONS YOU CAN ASK TO KNOW WHETHER YOU NEED SUPPORT? </vt:lpstr>
      <vt:lpstr>CATS - A REMINDER OF OUR STEPS WHEN WE HAVE MENTAL HEALTH CONCERNS ABOUT ANOTHER WILDCAT</vt:lpstr>
      <vt:lpstr>PowerPoint Presentation</vt:lpstr>
      <vt:lpstr>ADDITIONAL MENTAL HEALTH SUPPORTS AT EASTVIEW</vt:lpstr>
      <vt:lpstr>NEED HELP RIGHT NOW?</vt:lpstr>
      <vt:lpstr>OUR EASTVIEW GUIDANCE  TEAM  IS HERE FOR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Humber</dc:creator>
  <cp:lastModifiedBy>Wilson, Ted</cp:lastModifiedBy>
  <cp:revision>1</cp:revision>
  <dcterms:modified xsi:type="dcterms:W3CDTF">2023-09-28T16:39:37Z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0x01010003E25FB5CA2C964985BB707A07A38730</vt:lpwstr>
  </property>
</Properties>
</file>